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58" r:id="rId6"/>
    <p:sldId id="259" r:id="rId7"/>
    <p:sldId id="264" r:id="rId8"/>
    <p:sldId id="260" r:id="rId9"/>
    <p:sldId id="269" r:id="rId10"/>
    <p:sldId id="262" r:id="rId11"/>
    <p:sldId id="268" r:id="rId12"/>
    <p:sldId id="267" r:id="rId13"/>
    <p:sldId id="265" r:id="rId14"/>
    <p:sldId id="26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35"/>
  </p:normalViewPr>
  <p:slideViewPr>
    <p:cSldViewPr snapToGrid="0">
      <p:cViewPr varScale="1">
        <p:scale>
          <a:sx n="120" d="100"/>
          <a:sy n="12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CDBF1-DF5F-4676-B74E-BCD2864CD03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9124F-A52C-4270-87EC-FF036B4FAF8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Recruit completes onboarding link sent by Contracting and is approved.</a:t>
          </a:r>
        </a:p>
      </dgm:t>
    </dgm:pt>
    <dgm:pt modelId="{08E4FF7E-C8DD-426E-BAAE-0BC2169EA222}" type="parTrans" cxnId="{12173D43-1E19-467F-AACE-1635C892D724}">
      <dgm:prSet/>
      <dgm:spPr/>
      <dgm:t>
        <a:bodyPr/>
        <a:lstStyle/>
        <a:p>
          <a:endParaRPr lang="en-US"/>
        </a:p>
      </dgm:t>
    </dgm:pt>
    <dgm:pt modelId="{8D2670BA-2201-499B-B10C-9AEDC949A377}" type="sibTrans" cxnId="{12173D43-1E19-467F-AACE-1635C892D724}">
      <dgm:prSet/>
      <dgm:spPr/>
      <dgm:t>
        <a:bodyPr/>
        <a:lstStyle/>
        <a:p>
          <a:endParaRPr lang="en-US"/>
        </a:p>
      </dgm:t>
    </dgm:pt>
    <dgm:pt modelId="{D5BEEA9F-E603-4F6A-9527-C42239FA8E4B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Manager Contracting Request Board</a:t>
          </a:r>
          <a:endParaRPr lang="en-US" sz="2000" dirty="0">
            <a:highlight>
              <a:srgbClr val="C0C0C0"/>
            </a:highlight>
          </a:endParaRPr>
        </a:p>
      </dgm:t>
    </dgm:pt>
    <dgm:pt modelId="{1EDC6597-2E7A-40C0-AE4D-E5AE8AC12383}" type="parTrans" cxnId="{3FBC3F41-C6E8-4E80-A0CD-5460F4BC2214}">
      <dgm:prSet/>
      <dgm:spPr/>
      <dgm:t>
        <a:bodyPr/>
        <a:lstStyle/>
        <a:p>
          <a:endParaRPr lang="en-US"/>
        </a:p>
      </dgm:t>
    </dgm:pt>
    <dgm:pt modelId="{A7D064EE-5878-4DAA-8081-63630A40429C}" type="sibTrans" cxnId="{3FBC3F41-C6E8-4E80-A0CD-5460F4BC2214}">
      <dgm:prSet/>
      <dgm:spPr/>
      <dgm:t>
        <a:bodyPr/>
        <a:lstStyle/>
        <a:p>
          <a:endParaRPr lang="en-US"/>
        </a:p>
      </dgm:t>
    </dgm:pt>
    <dgm:pt modelId="{FFB6AB45-92C7-487F-B706-4C42729477DD}">
      <dgm:prSet phldrT="[Text]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External Contracting Agent Board</a:t>
          </a:r>
          <a:endParaRPr lang="en-US" sz="1600" dirty="0">
            <a:highlight>
              <a:srgbClr val="C0C0C0"/>
            </a:highlight>
          </a:endParaRPr>
        </a:p>
      </dgm:t>
    </dgm:pt>
    <dgm:pt modelId="{F1431D0D-1981-42D0-9C02-331518ACCBC0}" type="parTrans" cxnId="{4E4A2931-DC4E-4ED5-8BE3-954E1DE52EFB}">
      <dgm:prSet/>
      <dgm:spPr/>
      <dgm:t>
        <a:bodyPr/>
        <a:lstStyle/>
        <a:p>
          <a:endParaRPr lang="en-US"/>
        </a:p>
      </dgm:t>
    </dgm:pt>
    <dgm:pt modelId="{E6107E50-6D86-489D-91FE-04E9167ED38D}" type="sibTrans" cxnId="{4E4A2931-DC4E-4ED5-8BE3-954E1DE52EFB}">
      <dgm:prSet/>
      <dgm:spPr/>
      <dgm:t>
        <a:bodyPr/>
        <a:lstStyle/>
        <a:p>
          <a:endParaRPr lang="en-US"/>
        </a:p>
      </dgm:t>
    </dgm:pt>
    <dgm:pt modelId="{752F4D92-63D5-4482-ADEC-DFCDCBE8265F}">
      <dgm:prSet phldrT="[Text]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Internal Contracting Agent Board</a:t>
          </a:r>
          <a:endParaRPr lang="en-US" sz="1600" dirty="0">
            <a:highlight>
              <a:srgbClr val="C0C0C0"/>
            </a:highlight>
          </a:endParaRPr>
        </a:p>
      </dgm:t>
    </dgm:pt>
    <dgm:pt modelId="{22566F74-2C14-4A4D-A6F5-8DE67B721539}" type="parTrans" cxnId="{D48FF7FA-7AA2-4F8B-A84F-858D5ACEC083}">
      <dgm:prSet/>
      <dgm:spPr/>
      <dgm:t>
        <a:bodyPr/>
        <a:lstStyle/>
        <a:p>
          <a:endParaRPr lang="en-US"/>
        </a:p>
      </dgm:t>
    </dgm:pt>
    <dgm:pt modelId="{71179EF8-5CB5-45FA-94EF-24657D647E9B}" type="sibTrans" cxnId="{D48FF7FA-7AA2-4F8B-A84F-858D5ACEC083}">
      <dgm:prSet/>
      <dgm:spPr/>
      <dgm:t>
        <a:bodyPr/>
        <a:lstStyle/>
        <a:p>
          <a:endParaRPr lang="en-US"/>
        </a:p>
      </dgm:t>
    </dgm:pt>
    <dgm:pt modelId="{CDD5B018-6229-40DA-8021-E0A61CEDF193}" type="pres">
      <dgm:prSet presAssocID="{843CDBF1-DF5F-4676-B74E-BCD2864CD0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8242427-95D0-4EFE-933C-5C11FD22F6D8}" type="pres">
      <dgm:prSet presAssocID="{EF29124F-A52C-4270-87EC-FF036B4FAF84}" presName="singleCycle" presStyleCnt="0"/>
      <dgm:spPr/>
    </dgm:pt>
    <dgm:pt modelId="{96C7724D-30D6-44EA-BD60-2581C9F3CEB3}" type="pres">
      <dgm:prSet presAssocID="{EF29124F-A52C-4270-87EC-FF036B4FAF84}" presName="singleCenter" presStyleLbl="node1" presStyleIdx="0" presStyleCnt="4" custScaleX="255775" custLinFactNeighborX="-345" custLinFactNeighborY="-12779">
        <dgm:presLayoutVars>
          <dgm:chMax val="7"/>
          <dgm:chPref val="7"/>
        </dgm:presLayoutVars>
      </dgm:prSet>
      <dgm:spPr/>
    </dgm:pt>
    <dgm:pt modelId="{91139E67-B424-459A-8C73-1A252CD34170}" type="pres">
      <dgm:prSet presAssocID="{1EDC6597-2E7A-40C0-AE4D-E5AE8AC12383}" presName="Name56" presStyleLbl="parChTrans1D2" presStyleIdx="0" presStyleCnt="3"/>
      <dgm:spPr/>
    </dgm:pt>
    <dgm:pt modelId="{C4C97D13-A9F5-4D48-B42E-CABDD4AB4E5F}" type="pres">
      <dgm:prSet presAssocID="{D5BEEA9F-E603-4F6A-9527-C42239FA8E4B}" presName="text0" presStyleLbl="node1" presStyleIdx="1" presStyleCnt="4" custScaleX="477897">
        <dgm:presLayoutVars>
          <dgm:bulletEnabled val="1"/>
        </dgm:presLayoutVars>
      </dgm:prSet>
      <dgm:spPr/>
    </dgm:pt>
    <dgm:pt modelId="{A49C022F-E81C-4AD7-BE43-232818CCCC13}" type="pres">
      <dgm:prSet presAssocID="{F1431D0D-1981-42D0-9C02-331518ACCBC0}" presName="Name56" presStyleLbl="parChTrans1D2" presStyleIdx="1" presStyleCnt="3"/>
      <dgm:spPr/>
    </dgm:pt>
    <dgm:pt modelId="{2FB3DC54-2359-4B46-9F3D-942268F17D30}" type="pres">
      <dgm:prSet presAssocID="{FFB6AB45-92C7-487F-B706-4C42729477DD}" presName="text0" presStyleLbl="node1" presStyleIdx="2" presStyleCnt="4" custScaleX="388091">
        <dgm:presLayoutVars>
          <dgm:bulletEnabled val="1"/>
        </dgm:presLayoutVars>
      </dgm:prSet>
      <dgm:spPr/>
    </dgm:pt>
    <dgm:pt modelId="{118ED13D-BA4D-47C7-84AC-7B5284859D19}" type="pres">
      <dgm:prSet presAssocID="{22566F74-2C14-4A4D-A6F5-8DE67B721539}" presName="Name56" presStyleLbl="parChTrans1D2" presStyleIdx="2" presStyleCnt="3"/>
      <dgm:spPr/>
    </dgm:pt>
    <dgm:pt modelId="{6AE7C4F3-F21A-4019-8D56-44B3FB18AB4C}" type="pres">
      <dgm:prSet presAssocID="{752F4D92-63D5-4482-ADEC-DFCDCBE8265F}" presName="text0" presStyleLbl="node1" presStyleIdx="3" presStyleCnt="4" custScaleX="354587">
        <dgm:presLayoutVars>
          <dgm:bulletEnabled val="1"/>
        </dgm:presLayoutVars>
      </dgm:prSet>
      <dgm:spPr/>
    </dgm:pt>
  </dgm:ptLst>
  <dgm:cxnLst>
    <dgm:cxn modelId="{4E4A2931-DC4E-4ED5-8BE3-954E1DE52EFB}" srcId="{EF29124F-A52C-4270-87EC-FF036B4FAF84}" destId="{FFB6AB45-92C7-487F-B706-4C42729477DD}" srcOrd="1" destOrd="0" parTransId="{F1431D0D-1981-42D0-9C02-331518ACCBC0}" sibTransId="{E6107E50-6D86-489D-91FE-04E9167ED38D}"/>
    <dgm:cxn modelId="{3FBC3F41-C6E8-4E80-A0CD-5460F4BC2214}" srcId="{EF29124F-A52C-4270-87EC-FF036B4FAF84}" destId="{D5BEEA9F-E603-4F6A-9527-C42239FA8E4B}" srcOrd="0" destOrd="0" parTransId="{1EDC6597-2E7A-40C0-AE4D-E5AE8AC12383}" sibTransId="{A7D064EE-5878-4DAA-8081-63630A40429C}"/>
    <dgm:cxn modelId="{12173D43-1E19-467F-AACE-1635C892D724}" srcId="{843CDBF1-DF5F-4676-B74E-BCD2864CD03E}" destId="{EF29124F-A52C-4270-87EC-FF036B4FAF84}" srcOrd="0" destOrd="0" parTransId="{08E4FF7E-C8DD-426E-BAAE-0BC2169EA222}" sibTransId="{8D2670BA-2201-499B-B10C-9AEDC949A377}"/>
    <dgm:cxn modelId="{A1159373-3078-4382-B110-3C7D16B4F57B}" type="presOf" srcId="{FFB6AB45-92C7-487F-B706-4C42729477DD}" destId="{2FB3DC54-2359-4B46-9F3D-942268F17D30}" srcOrd="0" destOrd="0" presId="urn:microsoft.com/office/officeart/2008/layout/RadialCluster"/>
    <dgm:cxn modelId="{81E35375-4888-4E58-BD0F-9594554AD939}" type="presOf" srcId="{22566F74-2C14-4A4D-A6F5-8DE67B721539}" destId="{118ED13D-BA4D-47C7-84AC-7B5284859D19}" srcOrd="0" destOrd="0" presId="urn:microsoft.com/office/officeart/2008/layout/RadialCluster"/>
    <dgm:cxn modelId="{7150CB77-A7BA-46E9-861D-8824EC641E48}" type="presOf" srcId="{752F4D92-63D5-4482-ADEC-DFCDCBE8265F}" destId="{6AE7C4F3-F21A-4019-8D56-44B3FB18AB4C}" srcOrd="0" destOrd="0" presId="urn:microsoft.com/office/officeart/2008/layout/RadialCluster"/>
    <dgm:cxn modelId="{2CB71D79-F71A-4CF9-8710-66BFA8B87AC5}" type="presOf" srcId="{D5BEEA9F-E603-4F6A-9527-C42239FA8E4B}" destId="{C4C97D13-A9F5-4D48-B42E-CABDD4AB4E5F}" srcOrd="0" destOrd="0" presId="urn:microsoft.com/office/officeart/2008/layout/RadialCluster"/>
    <dgm:cxn modelId="{5C6BE68C-7F6D-47B9-9B84-E641CAD6C338}" type="presOf" srcId="{F1431D0D-1981-42D0-9C02-331518ACCBC0}" destId="{A49C022F-E81C-4AD7-BE43-232818CCCC13}" srcOrd="0" destOrd="0" presId="urn:microsoft.com/office/officeart/2008/layout/RadialCluster"/>
    <dgm:cxn modelId="{C7709194-EE9D-4BC4-9CE2-F4C101208C73}" type="presOf" srcId="{843CDBF1-DF5F-4676-B74E-BCD2864CD03E}" destId="{CDD5B018-6229-40DA-8021-E0A61CEDF193}" srcOrd="0" destOrd="0" presId="urn:microsoft.com/office/officeart/2008/layout/RadialCluster"/>
    <dgm:cxn modelId="{D5FEB7CF-BC6F-4605-9366-03A4437B92BD}" type="presOf" srcId="{EF29124F-A52C-4270-87EC-FF036B4FAF84}" destId="{96C7724D-30D6-44EA-BD60-2581C9F3CEB3}" srcOrd="0" destOrd="0" presId="urn:microsoft.com/office/officeart/2008/layout/RadialCluster"/>
    <dgm:cxn modelId="{4D1812D4-182D-49E7-ABA9-5B762F856656}" type="presOf" srcId="{1EDC6597-2E7A-40C0-AE4D-E5AE8AC12383}" destId="{91139E67-B424-459A-8C73-1A252CD34170}" srcOrd="0" destOrd="0" presId="urn:microsoft.com/office/officeart/2008/layout/RadialCluster"/>
    <dgm:cxn modelId="{D48FF7FA-7AA2-4F8B-A84F-858D5ACEC083}" srcId="{EF29124F-A52C-4270-87EC-FF036B4FAF84}" destId="{752F4D92-63D5-4482-ADEC-DFCDCBE8265F}" srcOrd="2" destOrd="0" parTransId="{22566F74-2C14-4A4D-A6F5-8DE67B721539}" sibTransId="{71179EF8-5CB5-45FA-94EF-24657D647E9B}"/>
    <dgm:cxn modelId="{5542D665-7F5E-4BE1-9FE6-907FF82D2E53}" type="presParOf" srcId="{CDD5B018-6229-40DA-8021-E0A61CEDF193}" destId="{E8242427-95D0-4EFE-933C-5C11FD22F6D8}" srcOrd="0" destOrd="0" presId="urn:microsoft.com/office/officeart/2008/layout/RadialCluster"/>
    <dgm:cxn modelId="{32A86799-76F6-4006-BD79-A6E91161C53C}" type="presParOf" srcId="{E8242427-95D0-4EFE-933C-5C11FD22F6D8}" destId="{96C7724D-30D6-44EA-BD60-2581C9F3CEB3}" srcOrd="0" destOrd="0" presId="urn:microsoft.com/office/officeart/2008/layout/RadialCluster"/>
    <dgm:cxn modelId="{8E1A9B60-2F2F-4705-9444-3CE7FFEA3E25}" type="presParOf" srcId="{E8242427-95D0-4EFE-933C-5C11FD22F6D8}" destId="{91139E67-B424-459A-8C73-1A252CD34170}" srcOrd="1" destOrd="0" presId="urn:microsoft.com/office/officeart/2008/layout/RadialCluster"/>
    <dgm:cxn modelId="{287C8617-510B-4B33-89C1-13D861CEE53F}" type="presParOf" srcId="{E8242427-95D0-4EFE-933C-5C11FD22F6D8}" destId="{C4C97D13-A9F5-4D48-B42E-CABDD4AB4E5F}" srcOrd="2" destOrd="0" presId="urn:microsoft.com/office/officeart/2008/layout/RadialCluster"/>
    <dgm:cxn modelId="{BD71841A-973A-4E13-A98B-BEEB5C199546}" type="presParOf" srcId="{E8242427-95D0-4EFE-933C-5C11FD22F6D8}" destId="{A49C022F-E81C-4AD7-BE43-232818CCCC13}" srcOrd="3" destOrd="0" presId="urn:microsoft.com/office/officeart/2008/layout/RadialCluster"/>
    <dgm:cxn modelId="{5A21C862-2929-4C3F-8495-5B880A7EE62D}" type="presParOf" srcId="{E8242427-95D0-4EFE-933C-5C11FD22F6D8}" destId="{2FB3DC54-2359-4B46-9F3D-942268F17D30}" srcOrd="4" destOrd="0" presId="urn:microsoft.com/office/officeart/2008/layout/RadialCluster"/>
    <dgm:cxn modelId="{1395DEDE-BCFC-48F2-AAC8-723AF4C5DD8E}" type="presParOf" srcId="{E8242427-95D0-4EFE-933C-5C11FD22F6D8}" destId="{118ED13D-BA4D-47C7-84AC-7B5284859D19}" srcOrd="5" destOrd="0" presId="urn:microsoft.com/office/officeart/2008/layout/RadialCluster"/>
    <dgm:cxn modelId="{4902EE9B-F28C-45D7-9B70-D653AE91EF08}" type="presParOf" srcId="{E8242427-95D0-4EFE-933C-5C11FD22F6D8}" destId="{6AE7C4F3-F21A-4019-8D56-44B3FB18AB4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F84D5-1A07-4404-BB95-9E8F136884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5CA75-D7D7-45D5-AD45-680F8F2BDC23}">
      <dgm:prSet phldrT="[Text]" custT="1"/>
      <dgm:spPr/>
      <dgm:t>
        <a:bodyPr/>
        <a:lstStyle/>
        <a:p>
          <a:r>
            <a:rPr lang="en-US" sz="6000" dirty="0"/>
            <a:t>POV: Hiring Mgr.</a:t>
          </a:r>
        </a:p>
      </dgm:t>
    </dgm:pt>
    <dgm:pt modelId="{A0F86004-DF6B-467E-A999-1A67B9CD38F2}" type="parTrans" cxnId="{41C41414-CFE8-4AEF-BA1F-28C0AFDBD8D7}">
      <dgm:prSet/>
      <dgm:spPr/>
      <dgm:t>
        <a:bodyPr/>
        <a:lstStyle/>
        <a:p>
          <a:endParaRPr lang="en-US"/>
        </a:p>
      </dgm:t>
    </dgm:pt>
    <dgm:pt modelId="{B302ABD5-6368-4BA6-B6EE-32B944E9756D}" type="sibTrans" cxnId="{41C41414-CFE8-4AEF-BA1F-28C0AFDBD8D7}">
      <dgm:prSet/>
      <dgm:spPr/>
      <dgm:t>
        <a:bodyPr/>
        <a:lstStyle/>
        <a:p>
          <a:endParaRPr lang="en-US"/>
        </a:p>
      </dgm:t>
    </dgm:pt>
    <dgm:pt modelId="{ECC945D5-FE3B-4BEE-A6FF-07FBC9B8734B}">
      <dgm:prSet phldrT="[Text]"/>
      <dgm:spPr/>
      <dgm:t>
        <a:bodyPr/>
        <a:lstStyle/>
        <a:p>
          <a:r>
            <a:rPr lang="en-US" dirty="0"/>
            <a:t>Submit Recruit Info via Monday.com link.</a:t>
          </a:r>
        </a:p>
      </dgm:t>
    </dgm:pt>
    <dgm:pt modelId="{1A007EB1-5E35-406D-B078-D15FE67306D7}" type="parTrans" cxnId="{B520C956-5AD4-4559-9FE2-293550AFD597}">
      <dgm:prSet/>
      <dgm:spPr/>
      <dgm:t>
        <a:bodyPr/>
        <a:lstStyle/>
        <a:p>
          <a:endParaRPr lang="en-US"/>
        </a:p>
      </dgm:t>
    </dgm:pt>
    <dgm:pt modelId="{9422186B-DF63-443A-930C-6A3C33B5EAB3}" type="sibTrans" cxnId="{B520C956-5AD4-4559-9FE2-293550AFD597}">
      <dgm:prSet/>
      <dgm:spPr/>
      <dgm:t>
        <a:bodyPr/>
        <a:lstStyle/>
        <a:p>
          <a:endParaRPr lang="en-US"/>
        </a:p>
      </dgm:t>
    </dgm:pt>
    <dgm:pt modelId="{B775B05D-E06F-472C-96EE-E5B8F518E746}">
      <dgm:prSet phldrT="[Text]"/>
      <dgm:spPr/>
      <dgm:t>
        <a:bodyPr/>
        <a:lstStyle/>
        <a:p>
          <a:r>
            <a:rPr lang="en-US" dirty="0"/>
            <a:t>Receive email confirmation of recruit onboarding link sent</a:t>
          </a:r>
        </a:p>
      </dgm:t>
    </dgm:pt>
    <dgm:pt modelId="{9C4B68B3-0588-45A7-B7E0-560BF0C5F31B}" type="parTrans" cxnId="{AD666518-1D93-4B8B-A096-E5EC8CC8EDB0}">
      <dgm:prSet/>
      <dgm:spPr/>
      <dgm:t>
        <a:bodyPr/>
        <a:lstStyle/>
        <a:p>
          <a:endParaRPr lang="en-US"/>
        </a:p>
      </dgm:t>
    </dgm:pt>
    <dgm:pt modelId="{D98200EA-15BA-4CC8-AA7B-839B86E47EB7}" type="sibTrans" cxnId="{AD666518-1D93-4B8B-A096-E5EC8CC8EDB0}">
      <dgm:prSet/>
      <dgm:spPr/>
      <dgm:t>
        <a:bodyPr/>
        <a:lstStyle/>
        <a:p>
          <a:endParaRPr lang="en-US"/>
        </a:p>
      </dgm:t>
    </dgm:pt>
    <dgm:pt modelId="{2FE0D1F0-EA84-4063-AF57-745A1A6A3408}">
      <dgm:prSet phldrT="[Text]"/>
      <dgm:spPr/>
      <dgm:t>
        <a:bodyPr/>
        <a:lstStyle/>
        <a:p>
          <a:r>
            <a:rPr lang="en-US" dirty="0"/>
            <a:t>Receive email confirmation of recruits onboarding documents</a:t>
          </a:r>
        </a:p>
      </dgm:t>
    </dgm:pt>
    <dgm:pt modelId="{3CD51A6D-36B2-4940-B0E0-5E2452BA5D9A}" type="parTrans" cxnId="{B6E7E4B1-3AD1-463C-B373-DDFAA7113829}">
      <dgm:prSet/>
      <dgm:spPr/>
      <dgm:t>
        <a:bodyPr/>
        <a:lstStyle/>
        <a:p>
          <a:endParaRPr lang="en-US"/>
        </a:p>
      </dgm:t>
    </dgm:pt>
    <dgm:pt modelId="{E775D26D-74FB-4A3B-BF54-DFFC4E91377F}" type="sibTrans" cxnId="{B6E7E4B1-3AD1-463C-B373-DDFAA7113829}">
      <dgm:prSet/>
      <dgm:spPr/>
      <dgm:t>
        <a:bodyPr/>
        <a:lstStyle/>
        <a:p>
          <a:endParaRPr lang="en-US"/>
        </a:p>
      </dgm:t>
    </dgm:pt>
    <dgm:pt modelId="{370DE953-DE8F-4C0A-9C88-AB6836D2EBB9}" type="pres">
      <dgm:prSet presAssocID="{7C1F84D5-1A07-4404-BB95-9E8F136884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50EAA6-22BC-4997-85B0-A73A8551B522}" type="pres">
      <dgm:prSet presAssocID="{1A15CA75-D7D7-45D5-AD45-680F8F2BDC23}" presName="root1" presStyleCnt="0"/>
      <dgm:spPr/>
    </dgm:pt>
    <dgm:pt modelId="{6F66F48D-101C-488A-A39D-F92044A25302}" type="pres">
      <dgm:prSet presAssocID="{1A15CA75-D7D7-45D5-AD45-680F8F2BDC23}" presName="LevelOneTextNode" presStyleLbl="node0" presStyleIdx="0" presStyleCnt="1" custScaleX="133820">
        <dgm:presLayoutVars>
          <dgm:chPref val="3"/>
        </dgm:presLayoutVars>
      </dgm:prSet>
      <dgm:spPr/>
    </dgm:pt>
    <dgm:pt modelId="{47B467CC-2494-47F2-8755-36041C421408}" type="pres">
      <dgm:prSet presAssocID="{1A15CA75-D7D7-45D5-AD45-680F8F2BDC23}" presName="level2hierChild" presStyleCnt="0"/>
      <dgm:spPr/>
    </dgm:pt>
    <dgm:pt modelId="{B2D1510D-64FD-413A-9723-8C229B4C3A5E}" type="pres">
      <dgm:prSet presAssocID="{1A007EB1-5E35-406D-B078-D15FE67306D7}" presName="conn2-1" presStyleLbl="parChTrans1D2" presStyleIdx="0" presStyleCnt="3"/>
      <dgm:spPr/>
    </dgm:pt>
    <dgm:pt modelId="{522086D0-B4D8-43A4-97A1-0CF216313E0D}" type="pres">
      <dgm:prSet presAssocID="{1A007EB1-5E35-406D-B078-D15FE67306D7}" presName="connTx" presStyleLbl="parChTrans1D2" presStyleIdx="0" presStyleCnt="3"/>
      <dgm:spPr/>
    </dgm:pt>
    <dgm:pt modelId="{61648180-F26D-48DA-92BF-96D3DDB9759D}" type="pres">
      <dgm:prSet presAssocID="{ECC945D5-FE3B-4BEE-A6FF-07FBC9B8734B}" presName="root2" presStyleCnt="0"/>
      <dgm:spPr/>
    </dgm:pt>
    <dgm:pt modelId="{93ABAA11-7211-4948-BE35-72D66015FA81}" type="pres">
      <dgm:prSet presAssocID="{ECC945D5-FE3B-4BEE-A6FF-07FBC9B8734B}" presName="LevelTwoTextNode" presStyleLbl="node2" presStyleIdx="0" presStyleCnt="3" custScaleX="116441" custScaleY="116258">
        <dgm:presLayoutVars>
          <dgm:chPref val="3"/>
        </dgm:presLayoutVars>
      </dgm:prSet>
      <dgm:spPr/>
    </dgm:pt>
    <dgm:pt modelId="{CE49BD29-401E-4B15-980E-CA2B5EA982D8}" type="pres">
      <dgm:prSet presAssocID="{ECC945D5-FE3B-4BEE-A6FF-07FBC9B8734B}" presName="level3hierChild" presStyleCnt="0"/>
      <dgm:spPr/>
    </dgm:pt>
    <dgm:pt modelId="{B4AF6A19-F672-4678-A1DD-EB721D9194CB}" type="pres">
      <dgm:prSet presAssocID="{9C4B68B3-0588-45A7-B7E0-560BF0C5F31B}" presName="conn2-1" presStyleLbl="parChTrans1D2" presStyleIdx="1" presStyleCnt="3"/>
      <dgm:spPr/>
    </dgm:pt>
    <dgm:pt modelId="{78FE35E3-04B7-4766-B42E-71C698180F95}" type="pres">
      <dgm:prSet presAssocID="{9C4B68B3-0588-45A7-B7E0-560BF0C5F31B}" presName="connTx" presStyleLbl="parChTrans1D2" presStyleIdx="1" presStyleCnt="3"/>
      <dgm:spPr/>
    </dgm:pt>
    <dgm:pt modelId="{23204A2B-3736-40F7-A428-7D603FFCB16D}" type="pres">
      <dgm:prSet presAssocID="{B775B05D-E06F-472C-96EE-E5B8F518E746}" presName="root2" presStyleCnt="0"/>
      <dgm:spPr/>
    </dgm:pt>
    <dgm:pt modelId="{4A62DBA5-00A4-462F-88F1-D30B9362FA39}" type="pres">
      <dgm:prSet presAssocID="{B775B05D-E06F-472C-96EE-E5B8F518E746}" presName="LevelTwoTextNode" presStyleLbl="node2" presStyleIdx="1" presStyleCnt="3" custScaleX="116442" custScaleY="116623">
        <dgm:presLayoutVars>
          <dgm:chPref val="3"/>
        </dgm:presLayoutVars>
      </dgm:prSet>
      <dgm:spPr/>
    </dgm:pt>
    <dgm:pt modelId="{1A9974A3-D374-46BF-BB5F-590F5CFF2A76}" type="pres">
      <dgm:prSet presAssocID="{B775B05D-E06F-472C-96EE-E5B8F518E746}" presName="level3hierChild" presStyleCnt="0"/>
      <dgm:spPr/>
    </dgm:pt>
    <dgm:pt modelId="{0D1E4810-96A6-4F16-B60F-28DF305DC9C7}" type="pres">
      <dgm:prSet presAssocID="{3CD51A6D-36B2-4940-B0E0-5E2452BA5D9A}" presName="conn2-1" presStyleLbl="parChTrans1D2" presStyleIdx="2" presStyleCnt="3"/>
      <dgm:spPr/>
    </dgm:pt>
    <dgm:pt modelId="{51756E8F-FA48-48DD-96DF-12E8C0ED5F3F}" type="pres">
      <dgm:prSet presAssocID="{3CD51A6D-36B2-4940-B0E0-5E2452BA5D9A}" presName="connTx" presStyleLbl="parChTrans1D2" presStyleIdx="2" presStyleCnt="3"/>
      <dgm:spPr/>
    </dgm:pt>
    <dgm:pt modelId="{D60F14BE-25BE-403F-BBBA-BF979782D500}" type="pres">
      <dgm:prSet presAssocID="{2FE0D1F0-EA84-4063-AF57-745A1A6A3408}" presName="root2" presStyleCnt="0"/>
      <dgm:spPr/>
    </dgm:pt>
    <dgm:pt modelId="{560C069F-C0FC-498C-A5D5-C1D6A71A8F23}" type="pres">
      <dgm:prSet presAssocID="{2FE0D1F0-EA84-4063-AF57-745A1A6A3408}" presName="LevelTwoTextNode" presStyleLbl="node2" presStyleIdx="2" presStyleCnt="3" custScaleX="116441" custScaleY="106501">
        <dgm:presLayoutVars>
          <dgm:chPref val="3"/>
        </dgm:presLayoutVars>
      </dgm:prSet>
      <dgm:spPr/>
    </dgm:pt>
    <dgm:pt modelId="{FF3CF548-E52A-42BB-8004-AF8B98E25E0D}" type="pres">
      <dgm:prSet presAssocID="{2FE0D1F0-EA84-4063-AF57-745A1A6A3408}" presName="level3hierChild" presStyleCnt="0"/>
      <dgm:spPr/>
    </dgm:pt>
  </dgm:ptLst>
  <dgm:cxnLst>
    <dgm:cxn modelId="{58284A0C-E3DC-4468-9641-669212D4C265}" type="presOf" srcId="{1A007EB1-5E35-406D-B078-D15FE67306D7}" destId="{522086D0-B4D8-43A4-97A1-0CF216313E0D}" srcOrd="1" destOrd="0" presId="urn:microsoft.com/office/officeart/2008/layout/HorizontalMultiLevelHierarchy"/>
    <dgm:cxn modelId="{41C41414-CFE8-4AEF-BA1F-28C0AFDBD8D7}" srcId="{7C1F84D5-1A07-4404-BB95-9E8F1368848D}" destId="{1A15CA75-D7D7-45D5-AD45-680F8F2BDC23}" srcOrd="0" destOrd="0" parTransId="{A0F86004-DF6B-467E-A999-1A67B9CD38F2}" sibTransId="{B302ABD5-6368-4BA6-B6EE-32B944E9756D}"/>
    <dgm:cxn modelId="{AD666518-1D93-4B8B-A096-E5EC8CC8EDB0}" srcId="{1A15CA75-D7D7-45D5-AD45-680F8F2BDC23}" destId="{B775B05D-E06F-472C-96EE-E5B8F518E746}" srcOrd="1" destOrd="0" parTransId="{9C4B68B3-0588-45A7-B7E0-560BF0C5F31B}" sibTransId="{D98200EA-15BA-4CC8-AA7B-839B86E47EB7}"/>
    <dgm:cxn modelId="{D3215E1C-61C9-49F2-BB01-E80572EDA939}" type="presOf" srcId="{1A15CA75-D7D7-45D5-AD45-680F8F2BDC23}" destId="{6F66F48D-101C-488A-A39D-F92044A25302}" srcOrd="0" destOrd="0" presId="urn:microsoft.com/office/officeart/2008/layout/HorizontalMultiLevelHierarchy"/>
    <dgm:cxn modelId="{6B68951D-C6AC-4621-B7D2-8DBAFA9AB2ED}" type="presOf" srcId="{1A007EB1-5E35-406D-B078-D15FE67306D7}" destId="{B2D1510D-64FD-413A-9723-8C229B4C3A5E}" srcOrd="0" destOrd="0" presId="urn:microsoft.com/office/officeart/2008/layout/HorizontalMultiLevelHierarchy"/>
    <dgm:cxn modelId="{49AC8548-C51E-4D6A-9850-F8872EC31891}" type="presOf" srcId="{3CD51A6D-36B2-4940-B0E0-5E2452BA5D9A}" destId="{0D1E4810-96A6-4F16-B60F-28DF305DC9C7}" srcOrd="0" destOrd="0" presId="urn:microsoft.com/office/officeart/2008/layout/HorizontalMultiLevelHierarchy"/>
    <dgm:cxn modelId="{C52EF152-E30C-4931-94E8-03194357D1CE}" type="presOf" srcId="{B775B05D-E06F-472C-96EE-E5B8F518E746}" destId="{4A62DBA5-00A4-462F-88F1-D30B9362FA39}" srcOrd="0" destOrd="0" presId="urn:microsoft.com/office/officeart/2008/layout/HorizontalMultiLevelHierarchy"/>
    <dgm:cxn modelId="{B520C956-5AD4-4559-9FE2-293550AFD597}" srcId="{1A15CA75-D7D7-45D5-AD45-680F8F2BDC23}" destId="{ECC945D5-FE3B-4BEE-A6FF-07FBC9B8734B}" srcOrd="0" destOrd="0" parTransId="{1A007EB1-5E35-406D-B078-D15FE67306D7}" sibTransId="{9422186B-DF63-443A-930C-6A3C33B5EAB3}"/>
    <dgm:cxn modelId="{C453257D-9702-4C4A-B2D2-C6755CF57A79}" type="presOf" srcId="{7C1F84D5-1A07-4404-BB95-9E8F1368848D}" destId="{370DE953-DE8F-4C0A-9C88-AB6836D2EBB9}" srcOrd="0" destOrd="0" presId="urn:microsoft.com/office/officeart/2008/layout/HorizontalMultiLevelHierarchy"/>
    <dgm:cxn modelId="{850D38A2-28F1-4CEB-BFA6-FB30529B3AB7}" type="presOf" srcId="{3CD51A6D-36B2-4940-B0E0-5E2452BA5D9A}" destId="{51756E8F-FA48-48DD-96DF-12E8C0ED5F3F}" srcOrd="1" destOrd="0" presId="urn:microsoft.com/office/officeart/2008/layout/HorizontalMultiLevelHierarchy"/>
    <dgm:cxn modelId="{AADE74A8-57A4-4303-A0F1-D31CA0846491}" type="presOf" srcId="{9C4B68B3-0588-45A7-B7E0-560BF0C5F31B}" destId="{B4AF6A19-F672-4678-A1DD-EB721D9194CB}" srcOrd="0" destOrd="0" presId="urn:microsoft.com/office/officeart/2008/layout/HorizontalMultiLevelHierarchy"/>
    <dgm:cxn modelId="{E62109AE-D05F-48F8-9223-E17EC9001CD1}" type="presOf" srcId="{2FE0D1F0-EA84-4063-AF57-745A1A6A3408}" destId="{560C069F-C0FC-498C-A5D5-C1D6A71A8F23}" srcOrd="0" destOrd="0" presId="urn:microsoft.com/office/officeart/2008/layout/HorizontalMultiLevelHierarchy"/>
    <dgm:cxn modelId="{B6E7E4B1-3AD1-463C-B373-DDFAA7113829}" srcId="{1A15CA75-D7D7-45D5-AD45-680F8F2BDC23}" destId="{2FE0D1F0-EA84-4063-AF57-745A1A6A3408}" srcOrd="2" destOrd="0" parTransId="{3CD51A6D-36B2-4940-B0E0-5E2452BA5D9A}" sibTransId="{E775D26D-74FB-4A3B-BF54-DFFC4E91377F}"/>
    <dgm:cxn modelId="{0C273AD2-CE75-4890-A6FD-05F4ECC44635}" type="presOf" srcId="{9C4B68B3-0588-45A7-B7E0-560BF0C5F31B}" destId="{78FE35E3-04B7-4766-B42E-71C698180F95}" srcOrd="1" destOrd="0" presId="urn:microsoft.com/office/officeart/2008/layout/HorizontalMultiLevelHierarchy"/>
    <dgm:cxn modelId="{FF7DC6E8-2247-4B51-83A9-E0DC524C2671}" type="presOf" srcId="{ECC945D5-FE3B-4BEE-A6FF-07FBC9B8734B}" destId="{93ABAA11-7211-4948-BE35-72D66015FA81}" srcOrd="0" destOrd="0" presId="urn:microsoft.com/office/officeart/2008/layout/HorizontalMultiLevelHierarchy"/>
    <dgm:cxn modelId="{92E021F1-0938-4939-905A-A9EDA7F8DF48}" type="presParOf" srcId="{370DE953-DE8F-4C0A-9C88-AB6836D2EBB9}" destId="{5E50EAA6-22BC-4997-85B0-A73A8551B522}" srcOrd="0" destOrd="0" presId="urn:microsoft.com/office/officeart/2008/layout/HorizontalMultiLevelHierarchy"/>
    <dgm:cxn modelId="{53B5227B-1FCC-4D91-A060-67F87AC54A52}" type="presParOf" srcId="{5E50EAA6-22BC-4997-85B0-A73A8551B522}" destId="{6F66F48D-101C-488A-A39D-F92044A25302}" srcOrd="0" destOrd="0" presId="urn:microsoft.com/office/officeart/2008/layout/HorizontalMultiLevelHierarchy"/>
    <dgm:cxn modelId="{6DC4CF52-1155-499E-93BE-294074594F71}" type="presParOf" srcId="{5E50EAA6-22BC-4997-85B0-A73A8551B522}" destId="{47B467CC-2494-47F2-8755-36041C421408}" srcOrd="1" destOrd="0" presId="urn:microsoft.com/office/officeart/2008/layout/HorizontalMultiLevelHierarchy"/>
    <dgm:cxn modelId="{4DEE9C65-B3EA-4A8A-819C-54F7001ECE8F}" type="presParOf" srcId="{47B467CC-2494-47F2-8755-36041C421408}" destId="{B2D1510D-64FD-413A-9723-8C229B4C3A5E}" srcOrd="0" destOrd="0" presId="urn:microsoft.com/office/officeart/2008/layout/HorizontalMultiLevelHierarchy"/>
    <dgm:cxn modelId="{3580ED4C-5E01-47E4-8803-76AC616B7098}" type="presParOf" srcId="{B2D1510D-64FD-413A-9723-8C229B4C3A5E}" destId="{522086D0-B4D8-43A4-97A1-0CF216313E0D}" srcOrd="0" destOrd="0" presId="urn:microsoft.com/office/officeart/2008/layout/HorizontalMultiLevelHierarchy"/>
    <dgm:cxn modelId="{F30204A8-0A08-4113-BE9A-BDCF1EAD5F9E}" type="presParOf" srcId="{47B467CC-2494-47F2-8755-36041C421408}" destId="{61648180-F26D-48DA-92BF-96D3DDB9759D}" srcOrd="1" destOrd="0" presId="urn:microsoft.com/office/officeart/2008/layout/HorizontalMultiLevelHierarchy"/>
    <dgm:cxn modelId="{2A05AA05-248A-48A5-88DA-7EB1DB3FA92F}" type="presParOf" srcId="{61648180-F26D-48DA-92BF-96D3DDB9759D}" destId="{93ABAA11-7211-4948-BE35-72D66015FA81}" srcOrd="0" destOrd="0" presId="urn:microsoft.com/office/officeart/2008/layout/HorizontalMultiLevelHierarchy"/>
    <dgm:cxn modelId="{4636B177-944E-47D2-9733-728DA902637D}" type="presParOf" srcId="{61648180-F26D-48DA-92BF-96D3DDB9759D}" destId="{CE49BD29-401E-4B15-980E-CA2B5EA982D8}" srcOrd="1" destOrd="0" presId="urn:microsoft.com/office/officeart/2008/layout/HorizontalMultiLevelHierarchy"/>
    <dgm:cxn modelId="{03E21F1B-D455-4246-9947-AE8EA13E0F6D}" type="presParOf" srcId="{47B467CC-2494-47F2-8755-36041C421408}" destId="{B4AF6A19-F672-4678-A1DD-EB721D9194CB}" srcOrd="2" destOrd="0" presId="urn:microsoft.com/office/officeart/2008/layout/HorizontalMultiLevelHierarchy"/>
    <dgm:cxn modelId="{9159C2A9-0994-427C-A7C3-057CC3351CBE}" type="presParOf" srcId="{B4AF6A19-F672-4678-A1DD-EB721D9194CB}" destId="{78FE35E3-04B7-4766-B42E-71C698180F95}" srcOrd="0" destOrd="0" presId="urn:microsoft.com/office/officeart/2008/layout/HorizontalMultiLevelHierarchy"/>
    <dgm:cxn modelId="{463FC4E1-2989-498B-BFA2-8784F07A3E56}" type="presParOf" srcId="{47B467CC-2494-47F2-8755-36041C421408}" destId="{23204A2B-3736-40F7-A428-7D603FFCB16D}" srcOrd="3" destOrd="0" presId="urn:microsoft.com/office/officeart/2008/layout/HorizontalMultiLevelHierarchy"/>
    <dgm:cxn modelId="{364532B8-1651-4E78-86AF-CBFF48835093}" type="presParOf" srcId="{23204A2B-3736-40F7-A428-7D603FFCB16D}" destId="{4A62DBA5-00A4-462F-88F1-D30B9362FA39}" srcOrd="0" destOrd="0" presId="urn:microsoft.com/office/officeart/2008/layout/HorizontalMultiLevelHierarchy"/>
    <dgm:cxn modelId="{A6F84CFC-DF0D-4938-A095-EC72078F18C5}" type="presParOf" srcId="{23204A2B-3736-40F7-A428-7D603FFCB16D}" destId="{1A9974A3-D374-46BF-BB5F-590F5CFF2A76}" srcOrd="1" destOrd="0" presId="urn:microsoft.com/office/officeart/2008/layout/HorizontalMultiLevelHierarchy"/>
    <dgm:cxn modelId="{846CCBA2-9ACA-4251-ACD7-7F6C926FA47F}" type="presParOf" srcId="{47B467CC-2494-47F2-8755-36041C421408}" destId="{0D1E4810-96A6-4F16-B60F-28DF305DC9C7}" srcOrd="4" destOrd="0" presId="urn:microsoft.com/office/officeart/2008/layout/HorizontalMultiLevelHierarchy"/>
    <dgm:cxn modelId="{0E181A26-DA08-4AF5-91CB-B3D13AF9745F}" type="presParOf" srcId="{0D1E4810-96A6-4F16-B60F-28DF305DC9C7}" destId="{51756E8F-FA48-48DD-96DF-12E8C0ED5F3F}" srcOrd="0" destOrd="0" presId="urn:microsoft.com/office/officeart/2008/layout/HorizontalMultiLevelHierarchy"/>
    <dgm:cxn modelId="{7F68DF80-D5F9-4FD9-8B2B-041EE6328271}" type="presParOf" srcId="{47B467CC-2494-47F2-8755-36041C421408}" destId="{D60F14BE-25BE-403F-BBBA-BF979782D500}" srcOrd="5" destOrd="0" presId="urn:microsoft.com/office/officeart/2008/layout/HorizontalMultiLevelHierarchy"/>
    <dgm:cxn modelId="{4CB178F8-CB50-48C3-9867-357376BEBEA8}" type="presParOf" srcId="{D60F14BE-25BE-403F-BBBA-BF979782D500}" destId="{560C069F-C0FC-498C-A5D5-C1D6A71A8F23}" srcOrd="0" destOrd="0" presId="urn:microsoft.com/office/officeart/2008/layout/HorizontalMultiLevelHierarchy"/>
    <dgm:cxn modelId="{D27E7244-0887-4E5D-903C-20EF4C84D079}" type="presParOf" srcId="{D60F14BE-25BE-403F-BBBA-BF979782D500}" destId="{FF3CF548-E52A-42BB-8004-AF8B98E25E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1B605-551A-4F5D-99E2-98A031ABDBE7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37D2A-47B8-41E0-AFC6-5963AB6ED06F}">
      <dgm:prSet phldrT="[Text]"/>
      <dgm:spPr/>
      <dgm:t>
        <a:bodyPr/>
        <a:lstStyle/>
        <a:p>
          <a:r>
            <a:rPr lang="en-US" dirty="0"/>
            <a:t>Microsoft Form Links</a:t>
          </a:r>
        </a:p>
      </dgm:t>
    </dgm:pt>
    <dgm:pt modelId="{586F149D-23F3-424C-B628-8B8DCA25EAB2}" type="parTrans" cxnId="{0BBC3A10-4E0E-43F5-890E-E387CFFB1633}">
      <dgm:prSet/>
      <dgm:spPr/>
      <dgm:t>
        <a:bodyPr/>
        <a:lstStyle/>
        <a:p>
          <a:endParaRPr lang="en-US"/>
        </a:p>
      </dgm:t>
    </dgm:pt>
    <dgm:pt modelId="{AB09C3A0-0AD7-407D-B60C-9CC041486673}" type="sibTrans" cxnId="{0BBC3A10-4E0E-43F5-890E-E387CFFB1633}">
      <dgm:prSet/>
      <dgm:spPr/>
      <dgm:t>
        <a:bodyPr/>
        <a:lstStyle/>
        <a:p>
          <a:endParaRPr lang="en-US"/>
        </a:p>
      </dgm:t>
    </dgm:pt>
    <dgm:pt modelId="{36BE4BBD-D683-418C-81C6-B76B19A83B21}">
      <dgm:prSet phldrT="[Text]"/>
      <dgm:spPr/>
      <dgm:t>
        <a:bodyPr/>
        <a:lstStyle/>
        <a:p>
          <a:r>
            <a:rPr lang="en-US" dirty="0"/>
            <a:t>Carrier Direct Links</a:t>
          </a:r>
        </a:p>
      </dgm:t>
    </dgm:pt>
    <dgm:pt modelId="{A95779B6-698D-4D83-BDEF-6B123E5E7E51}" type="parTrans" cxnId="{82578095-43D2-4A77-A969-F878F0635305}">
      <dgm:prSet/>
      <dgm:spPr/>
      <dgm:t>
        <a:bodyPr/>
        <a:lstStyle/>
        <a:p>
          <a:endParaRPr lang="en-US"/>
        </a:p>
      </dgm:t>
    </dgm:pt>
    <dgm:pt modelId="{C3338046-733E-49A3-AF62-17BFD70E9C18}" type="sibTrans" cxnId="{82578095-43D2-4A77-A969-F878F0635305}">
      <dgm:prSet/>
      <dgm:spPr/>
      <dgm:t>
        <a:bodyPr/>
        <a:lstStyle/>
        <a:p>
          <a:endParaRPr lang="en-US"/>
        </a:p>
      </dgm:t>
    </dgm:pt>
    <dgm:pt modelId="{EC6BD99A-41D8-4145-AC81-F23460D2C2D1}">
      <dgm:prSet phldrT="[Text]"/>
      <dgm:spPr/>
      <dgm:t>
        <a:bodyPr/>
        <a:lstStyle/>
        <a:p>
          <a:r>
            <a:rPr lang="en-US" dirty="0"/>
            <a:t>Monday.com Form Links</a:t>
          </a:r>
        </a:p>
      </dgm:t>
    </dgm:pt>
    <dgm:pt modelId="{4EC19E2F-FEE8-4B9C-A191-E2E4A49F680D}" type="parTrans" cxnId="{C49BFB96-361B-4197-8E03-534E4209253D}">
      <dgm:prSet/>
      <dgm:spPr/>
      <dgm:t>
        <a:bodyPr/>
        <a:lstStyle/>
        <a:p>
          <a:endParaRPr lang="en-US"/>
        </a:p>
      </dgm:t>
    </dgm:pt>
    <dgm:pt modelId="{2F953DB8-4D7E-4A63-B2C0-2C6033BE7D58}" type="sibTrans" cxnId="{C49BFB96-361B-4197-8E03-534E4209253D}">
      <dgm:prSet/>
      <dgm:spPr/>
      <dgm:t>
        <a:bodyPr/>
        <a:lstStyle/>
        <a:p>
          <a:endParaRPr lang="en-US"/>
        </a:p>
      </dgm:t>
    </dgm:pt>
    <dgm:pt modelId="{E3F89B7E-FE21-41A0-9307-8483CAB2CE57}">
      <dgm:prSet phldrT="[Text]"/>
      <dgm:spPr/>
      <dgm:t>
        <a:bodyPr/>
        <a:lstStyle/>
        <a:p>
          <a:r>
            <a:rPr lang="en-US" dirty="0"/>
            <a:t>Adobe Documents Instructions (ACA)</a:t>
          </a:r>
        </a:p>
      </dgm:t>
    </dgm:pt>
    <dgm:pt modelId="{6489EA6B-AE2E-478C-BEB8-79F3BC4233E9}" type="parTrans" cxnId="{B6001C05-92BD-4FAF-93B7-58965D13EB33}">
      <dgm:prSet/>
      <dgm:spPr/>
      <dgm:t>
        <a:bodyPr/>
        <a:lstStyle/>
        <a:p>
          <a:endParaRPr lang="en-US"/>
        </a:p>
      </dgm:t>
    </dgm:pt>
    <dgm:pt modelId="{CA78F30D-9DCA-4D04-875B-D55F53CF4485}" type="sibTrans" cxnId="{B6001C05-92BD-4FAF-93B7-58965D13EB33}">
      <dgm:prSet/>
      <dgm:spPr/>
      <dgm:t>
        <a:bodyPr/>
        <a:lstStyle/>
        <a:p>
          <a:endParaRPr lang="en-US"/>
        </a:p>
      </dgm:t>
    </dgm:pt>
    <dgm:pt modelId="{551C4EA7-ADAA-41F2-9220-8FA060E6D22B}">
      <dgm:prSet phldrT="[Text]"/>
      <dgm:spPr/>
      <dgm:t>
        <a:bodyPr/>
        <a:lstStyle/>
        <a:p>
          <a:r>
            <a:rPr lang="en-US" dirty="0"/>
            <a:t>HST </a:t>
          </a:r>
          <a:r>
            <a:rPr lang="en-US" dirty="0" err="1"/>
            <a:t>BrokerBox</a:t>
          </a:r>
          <a:endParaRPr lang="en-US" dirty="0"/>
        </a:p>
      </dgm:t>
    </dgm:pt>
    <dgm:pt modelId="{4D432460-6A9B-4830-A21B-A433AF59E7B5}" type="parTrans" cxnId="{6241B4F5-A0F1-4D7F-A3AA-7086E605C5E1}">
      <dgm:prSet/>
      <dgm:spPr/>
      <dgm:t>
        <a:bodyPr/>
        <a:lstStyle/>
        <a:p>
          <a:endParaRPr lang="en-US"/>
        </a:p>
      </dgm:t>
    </dgm:pt>
    <dgm:pt modelId="{BF99C5B7-87E5-443B-B7B4-A4DE271ABE23}" type="sibTrans" cxnId="{6241B4F5-A0F1-4D7F-A3AA-7086E605C5E1}">
      <dgm:prSet/>
      <dgm:spPr/>
      <dgm:t>
        <a:bodyPr/>
        <a:lstStyle/>
        <a:p>
          <a:endParaRPr lang="en-US"/>
        </a:p>
      </dgm:t>
    </dgm:pt>
    <dgm:pt modelId="{366BE970-D508-490D-ACF5-747E6E24AC81}" type="pres">
      <dgm:prSet presAssocID="{2311B605-551A-4F5D-99E2-98A031ABDBE7}" presName="diagram" presStyleCnt="0">
        <dgm:presLayoutVars>
          <dgm:dir/>
          <dgm:resizeHandles val="exact"/>
        </dgm:presLayoutVars>
      </dgm:prSet>
      <dgm:spPr/>
    </dgm:pt>
    <dgm:pt modelId="{9B93A4C4-0D8A-4CBE-A061-B3AE25240A7A}" type="pres">
      <dgm:prSet presAssocID="{AC837D2A-47B8-41E0-AFC6-5963AB6ED06F}" presName="node" presStyleLbl="node1" presStyleIdx="0" presStyleCnt="5">
        <dgm:presLayoutVars>
          <dgm:bulletEnabled val="1"/>
        </dgm:presLayoutVars>
      </dgm:prSet>
      <dgm:spPr/>
    </dgm:pt>
    <dgm:pt modelId="{F8CEA269-367A-466F-942F-797979ED248B}" type="pres">
      <dgm:prSet presAssocID="{AB09C3A0-0AD7-407D-B60C-9CC041486673}" presName="sibTrans" presStyleCnt="0"/>
      <dgm:spPr/>
    </dgm:pt>
    <dgm:pt modelId="{4D903A80-0065-4629-97AD-BC9537D07C5F}" type="pres">
      <dgm:prSet presAssocID="{36BE4BBD-D683-418C-81C6-B76B19A83B21}" presName="node" presStyleLbl="node1" presStyleIdx="1" presStyleCnt="5">
        <dgm:presLayoutVars>
          <dgm:bulletEnabled val="1"/>
        </dgm:presLayoutVars>
      </dgm:prSet>
      <dgm:spPr/>
    </dgm:pt>
    <dgm:pt modelId="{2A887D42-4D80-401B-AE47-472FED2FDCBB}" type="pres">
      <dgm:prSet presAssocID="{C3338046-733E-49A3-AF62-17BFD70E9C18}" presName="sibTrans" presStyleCnt="0"/>
      <dgm:spPr/>
    </dgm:pt>
    <dgm:pt modelId="{AC540C77-2563-4D5B-AA22-D8198BCBC47A}" type="pres">
      <dgm:prSet presAssocID="{EC6BD99A-41D8-4145-AC81-F23460D2C2D1}" presName="node" presStyleLbl="node1" presStyleIdx="2" presStyleCnt="5">
        <dgm:presLayoutVars>
          <dgm:bulletEnabled val="1"/>
        </dgm:presLayoutVars>
      </dgm:prSet>
      <dgm:spPr/>
    </dgm:pt>
    <dgm:pt modelId="{7CB3CD99-F497-4A22-89A7-918AD738523C}" type="pres">
      <dgm:prSet presAssocID="{2F953DB8-4D7E-4A63-B2C0-2C6033BE7D58}" presName="sibTrans" presStyleCnt="0"/>
      <dgm:spPr/>
    </dgm:pt>
    <dgm:pt modelId="{369497B3-9078-4ED5-BC19-60E73F7906E6}" type="pres">
      <dgm:prSet presAssocID="{E3F89B7E-FE21-41A0-9307-8483CAB2CE57}" presName="node" presStyleLbl="node1" presStyleIdx="3" presStyleCnt="5">
        <dgm:presLayoutVars>
          <dgm:bulletEnabled val="1"/>
        </dgm:presLayoutVars>
      </dgm:prSet>
      <dgm:spPr/>
    </dgm:pt>
    <dgm:pt modelId="{C9461C42-2A32-4B80-B2BE-11D53FCDF32B}" type="pres">
      <dgm:prSet presAssocID="{CA78F30D-9DCA-4D04-875B-D55F53CF4485}" presName="sibTrans" presStyleCnt="0"/>
      <dgm:spPr/>
    </dgm:pt>
    <dgm:pt modelId="{164B1993-31B7-4C2B-A176-8071DD5C43CC}" type="pres">
      <dgm:prSet presAssocID="{551C4EA7-ADAA-41F2-9220-8FA060E6D22B}" presName="node" presStyleLbl="node1" presStyleIdx="4" presStyleCnt="5">
        <dgm:presLayoutVars>
          <dgm:bulletEnabled val="1"/>
        </dgm:presLayoutVars>
      </dgm:prSet>
      <dgm:spPr/>
    </dgm:pt>
  </dgm:ptLst>
  <dgm:cxnLst>
    <dgm:cxn modelId="{9842BF02-A002-491E-8189-68C1D0961D3E}" type="presOf" srcId="{E3F89B7E-FE21-41A0-9307-8483CAB2CE57}" destId="{369497B3-9078-4ED5-BC19-60E73F7906E6}" srcOrd="0" destOrd="0" presId="urn:microsoft.com/office/officeart/2005/8/layout/default"/>
    <dgm:cxn modelId="{B6001C05-92BD-4FAF-93B7-58965D13EB33}" srcId="{2311B605-551A-4F5D-99E2-98A031ABDBE7}" destId="{E3F89B7E-FE21-41A0-9307-8483CAB2CE57}" srcOrd="3" destOrd="0" parTransId="{6489EA6B-AE2E-478C-BEB8-79F3BC4233E9}" sibTransId="{CA78F30D-9DCA-4D04-875B-D55F53CF4485}"/>
    <dgm:cxn modelId="{0BBC3A10-4E0E-43F5-890E-E387CFFB1633}" srcId="{2311B605-551A-4F5D-99E2-98A031ABDBE7}" destId="{AC837D2A-47B8-41E0-AFC6-5963AB6ED06F}" srcOrd="0" destOrd="0" parTransId="{586F149D-23F3-424C-B628-8B8DCA25EAB2}" sibTransId="{AB09C3A0-0AD7-407D-B60C-9CC041486673}"/>
    <dgm:cxn modelId="{BA11DA23-1D0B-4DE6-8AD0-8A4BE48858E5}" type="presOf" srcId="{2311B605-551A-4F5D-99E2-98A031ABDBE7}" destId="{366BE970-D508-490D-ACF5-747E6E24AC81}" srcOrd="0" destOrd="0" presId="urn:microsoft.com/office/officeart/2005/8/layout/default"/>
    <dgm:cxn modelId="{805D0845-5D46-4B9C-95C5-CA4D4C307071}" type="presOf" srcId="{36BE4BBD-D683-418C-81C6-B76B19A83B21}" destId="{4D903A80-0065-4629-97AD-BC9537D07C5F}" srcOrd="0" destOrd="0" presId="urn:microsoft.com/office/officeart/2005/8/layout/default"/>
    <dgm:cxn modelId="{B7D72185-0A0A-4CF8-ADC9-29101648F594}" type="presOf" srcId="{AC837D2A-47B8-41E0-AFC6-5963AB6ED06F}" destId="{9B93A4C4-0D8A-4CBE-A061-B3AE25240A7A}" srcOrd="0" destOrd="0" presId="urn:microsoft.com/office/officeart/2005/8/layout/default"/>
    <dgm:cxn modelId="{82578095-43D2-4A77-A969-F878F0635305}" srcId="{2311B605-551A-4F5D-99E2-98A031ABDBE7}" destId="{36BE4BBD-D683-418C-81C6-B76B19A83B21}" srcOrd="1" destOrd="0" parTransId="{A95779B6-698D-4D83-BDEF-6B123E5E7E51}" sibTransId="{C3338046-733E-49A3-AF62-17BFD70E9C18}"/>
    <dgm:cxn modelId="{C49BFB96-361B-4197-8E03-534E4209253D}" srcId="{2311B605-551A-4F5D-99E2-98A031ABDBE7}" destId="{EC6BD99A-41D8-4145-AC81-F23460D2C2D1}" srcOrd="2" destOrd="0" parTransId="{4EC19E2F-FEE8-4B9C-A191-E2E4A49F680D}" sibTransId="{2F953DB8-4D7E-4A63-B2C0-2C6033BE7D58}"/>
    <dgm:cxn modelId="{E74C2BB1-77B6-418B-898C-C073E6EEDDCF}" type="presOf" srcId="{551C4EA7-ADAA-41F2-9220-8FA060E6D22B}" destId="{164B1993-31B7-4C2B-A176-8071DD5C43CC}" srcOrd="0" destOrd="0" presId="urn:microsoft.com/office/officeart/2005/8/layout/default"/>
    <dgm:cxn modelId="{66D23ED1-E27D-47C3-87D9-754B954B9C0B}" type="presOf" srcId="{EC6BD99A-41D8-4145-AC81-F23460D2C2D1}" destId="{AC540C77-2563-4D5B-AA22-D8198BCBC47A}" srcOrd="0" destOrd="0" presId="urn:microsoft.com/office/officeart/2005/8/layout/default"/>
    <dgm:cxn modelId="{6241B4F5-A0F1-4D7F-A3AA-7086E605C5E1}" srcId="{2311B605-551A-4F5D-99E2-98A031ABDBE7}" destId="{551C4EA7-ADAA-41F2-9220-8FA060E6D22B}" srcOrd="4" destOrd="0" parTransId="{4D432460-6A9B-4830-A21B-A433AF59E7B5}" sibTransId="{BF99C5B7-87E5-443B-B7B4-A4DE271ABE23}"/>
    <dgm:cxn modelId="{C3596A3E-2DE2-4B1D-97BF-DE53CB7E5E41}" type="presParOf" srcId="{366BE970-D508-490D-ACF5-747E6E24AC81}" destId="{9B93A4C4-0D8A-4CBE-A061-B3AE25240A7A}" srcOrd="0" destOrd="0" presId="urn:microsoft.com/office/officeart/2005/8/layout/default"/>
    <dgm:cxn modelId="{135A4896-5755-437B-AF22-01EE62D2383D}" type="presParOf" srcId="{366BE970-D508-490D-ACF5-747E6E24AC81}" destId="{F8CEA269-367A-466F-942F-797979ED248B}" srcOrd="1" destOrd="0" presId="urn:microsoft.com/office/officeart/2005/8/layout/default"/>
    <dgm:cxn modelId="{844CF289-6445-4EAC-B475-AE3A009F3DC5}" type="presParOf" srcId="{366BE970-D508-490D-ACF5-747E6E24AC81}" destId="{4D903A80-0065-4629-97AD-BC9537D07C5F}" srcOrd="2" destOrd="0" presId="urn:microsoft.com/office/officeart/2005/8/layout/default"/>
    <dgm:cxn modelId="{AB38D909-9DF1-4DE8-9B66-DF5B5B8792A2}" type="presParOf" srcId="{366BE970-D508-490D-ACF5-747E6E24AC81}" destId="{2A887D42-4D80-401B-AE47-472FED2FDCBB}" srcOrd="3" destOrd="0" presId="urn:microsoft.com/office/officeart/2005/8/layout/default"/>
    <dgm:cxn modelId="{0AA6106F-34C0-4C46-A514-A1A373C26AFC}" type="presParOf" srcId="{366BE970-D508-490D-ACF5-747E6E24AC81}" destId="{AC540C77-2563-4D5B-AA22-D8198BCBC47A}" srcOrd="4" destOrd="0" presId="urn:microsoft.com/office/officeart/2005/8/layout/default"/>
    <dgm:cxn modelId="{3EE4095E-747C-4B78-8823-CDB8F0DF9642}" type="presParOf" srcId="{366BE970-D508-490D-ACF5-747E6E24AC81}" destId="{7CB3CD99-F497-4A22-89A7-918AD738523C}" srcOrd="5" destOrd="0" presId="urn:microsoft.com/office/officeart/2005/8/layout/default"/>
    <dgm:cxn modelId="{FF74D139-2D87-4BBB-B86D-15F9238CC682}" type="presParOf" srcId="{366BE970-D508-490D-ACF5-747E6E24AC81}" destId="{369497B3-9078-4ED5-BC19-60E73F7906E6}" srcOrd="6" destOrd="0" presId="urn:microsoft.com/office/officeart/2005/8/layout/default"/>
    <dgm:cxn modelId="{75D4BBC7-D163-4A12-9DF3-75767BBE9B98}" type="presParOf" srcId="{366BE970-D508-490D-ACF5-747E6E24AC81}" destId="{C9461C42-2A32-4B80-B2BE-11D53FCDF32B}" srcOrd="7" destOrd="0" presId="urn:microsoft.com/office/officeart/2005/8/layout/default"/>
    <dgm:cxn modelId="{C0FF48D6-BECB-493D-831D-B5C05D3C1C35}" type="presParOf" srcId="{366BE970-D508-490D-ACF5-747E6E24AC81}" destId="{164B1993-31B7-4C2B-A176-8071DD5C43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F84D5-1A07-4404-BB95-9E8F136884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5CA75-D7D7-45D5-AD45-680F8F2BDC23}">
      <dgm:prSet phldrT="[Text]" custT="1"/>
      <dgm:spPr/>
      <dgm:t>
        <a:bodyPr/>
        <a:lstStyle/>
        <a:p>
          <a:r>
            <a:rPr lang="en-US" sz="6000" dirty="0"/>
            <a:t>POV: Recruit</a:t>
          </a:r>
        </a:p>
      </dgm:t>
    </dgm:pt>
    <dgm:pt modelId="{A0F86004-DF6B-467E-A999-1A67B9CD38F2}" type="parTrans" cxnId="{41C41414-CFE8-4AEF-BA1F-28C0AFDBD8D7}">
      <dgm:prSet/>
      <dgm:spPr/>
      <dgm:t>
        <a:bodyPr/>
        <a:lstStyle/>
        <a:p>
          <a:endParaRPr lang="en-US"/>
        </a:p>
      </dgm:t>
    </dgm:pt>
    <dgm:pt modelId="{B302ABD5-6368-4BA6-B6EE-32B944E9756D}" type="sibTrans" cxnId="{41C41414-CFE8-4AEF-BA1F-28C0AFDBD8D7}">
      <dgm:prSet/>
      <dgm:spPr/>
      <dgm:t>
        <a:bodyPr/>
        <a:lstStyle/>
        <a:p>
          <a:endParaRPr lang="en-US"/>
        </a:p>
      </dgm:t>
    </dgm:pt>
    <dgm:pt modelId="{ECC945D5-FE3B-4BEE-A6FF-07FBC9B8734B}">
      <dgm:prSet phldrT="[Text]"/>
      <dgm:spPr/>
      <dgm:t>
        <a:bodyPr/>
        <a:lstStyle/>
        <a:p>
          <a:r>
            <a:rPr lang="en-US" dirty="0"/>
            <a:t>Email sent with onboarding link for recruit to complete</a:t>
          </a:r>
        </a:p>
      </dgm:t>
    </dgm:pt>
    <dgm:pt modelId="{1A007EB1-5E35-406D-B078-D15FE67306D7}" type="parTrans" cxnId="{B520C956-5AD4-4559-9FE2-293550AFD597}">
      <dgm:prSet/>
      <dgm:spPr/>
      <dgm:t>
        <a:bodyPr/>
        <a:lstStyle/>
        <a:p>
          <a:endParaRPr lang="en-US"/>
        </a:p>
      </dgm:t>
    </dgm:pt>
    <dgm:pt modelId="{9422186B-DF63-443A-930C-6A3C33B5EAB3}" type="sibTrans" cxnId="{B520C956-5AD4-4559-9FE2-293550AFD597}">
      <dgm:prSet/>
      <dgm:spPr/>
      <dgm:t>
        <a:bodyPr/>
        <a:lstStyle/>
        <a:p>
          <a:endParaRPr lang="en-US"/>
        </a:p>
      </dgm:t>
    </dgm:pt>
    <dgm:pt modelId="{B775B05D-E06F-472C-96EE-E5B8F518E746}">
      <dgm:prSet phldrT="[Text]"/>
      <dgm:spPr/>
      <dgm:t>
        <a:bodyPr/>
        <a:lstStyle/>
        <a:p>
          <a:r>
            <a:rPr lang="en-US" dirty="0"/>
            <a:t>Recruit provides all documentation via onboarding link</a:t>
          </a:r>
        </a:p>
      </dgm:t>
    </dgm:pt>
    <dgm:pt modelId="{9C4B68B3-0588-45A7-B7E0-560BF0C5F31B}" type="parTrans" cxnId="{AD666518-1D93-4B8B-A096-E5EC8CC8EDB0}">
      <dgm:prSet/>
      <dgm:spPr/>
      <dgm:t>
        <a:bodyPr/>
        <a:lstStyle/>
        <a:p>
          <a:endParaRPr lang="en-US"/>
        </a:p>
      </dgm:t>
    </dgm:pt>
    <dgm:pt modelId="{D98200EA-15BA-4CC8-AA7B-839B86E47EB7}" type="sibTrans" cxnId="{AD666518-1D93-4B8B-A096-E5EC8CC8EDB0}">
      <dgm:prSet/>
      <dgm:spPr/>
      <dgm:t>
        <a:bodyPr/>
        <a:lstStyle/>
        <a:p>
          <a:endParaRPr lang="en-US"/>
        </a:p>
      </dgm:t>
    </dgm:pt>
    <dgm:pt modelId="{2FE0D1F0-EA84-4063-AF57-745A1A6A3408}">
      <dgm:prSet phldrT="[Text]"/>
      <dgm:spPr/>
      <dgm:t>
        <a:bodyPr/>
        <a:lstStyle/>
        <a:p>
          <a:r>
            <a:rPr lang="en-US" dirty="0"/>
            <a:t>Recruit documents reviewed for accuracy.  Recruit may receive emails from CHC contracting for corrections. Notes provided for MGR.</a:t>
          </a:r>
        </a:p>
      </dgm:t>
    </dgm:pt>
    <dgm:pt modelId="{3CD51A6D-36B2-4940-B0E0-5E2452BA5D9A}" type="parTrans" cxnId="{B6E7E4B1-3AD1-463C-B373-DDFAA7113829}">
      <dgm:prSet/>
      <dgm:spPr/>
      <dgm:t>
        <a:bodyPr/>
        <a:lstStyle/>
        <a:p>
          <a:endParaRPr lang="en-US"/>
        </a:p>
      </dgm:t>
    </dgm:pt>
    <dgm:pt modelId="{E775D26D-74FB-4A3B-BF54-DFFC4E91377F}" type="sibTrans" cxnId="{B6E7E4B1-3AD1-463C-B373-DDFAA7113829}">
      <dgm:prSet/>
      <dgm:spPr/>
      <dgm:t>
        <a:bodyPr/>
        <a:lstStyle/>
        <a:p>
          <a:endParaRPr lang="en-US"/>
        </a:p>
      </dgm:t>
    </dgm:pt>
    <dgm:pt modelId="{1AFBA143-2689-4CFA-BFB3-CF4899F36E42}">
      <dgm:prSet phldrT="[Text]"/>
      <dgm:spPr/>
      <dgm:t>
        <a:bodyPr/>
        <a:lstStyle/>
        <a:p>
          <a:r>
            <a:rPr lang="en-US" dirty="0"/>
            <a:t>Recruit approved and emailed carrier contracting links requested by MGR.</a:t>
          </a:r>
        </a:p>
        <a:p>
          <a:r>
            <a:rPr lang="en-US" dirty="0"/>
            <a:t>This is info submitted directly to the carriers </a:t>
          </a:r>
        </a:p>
      </dgm:t>
    </dgm:pt>
    <dgm:pt modelId="{ADB40EFB-FD8C-4526-9004-73B88F66A2F3}" type="parTrans" cxnId="{0C9A9EEE-3369-49EB-91CB-2BD01E59FC58}">
      <dgm:prSet/>
      <dgm:spPr/>
      <dgm:t>
        <a:bodyPr/>
        <a:lstStyle/>
        <a:p>
          <a:endParaRPr lang="en-US"/>
        </a:p>
      </dgm:t>
    </dgm:pt>
    <dgm:pt modelId="{79890144-9A0C-4621-8128-3E95E6892D1D}" type="sibTrans" cxnId="{0C9A9EEE-3369-49EB-91CB-2BD01E59FC58}">
      <dgm:prSet/>
      <dgm:spPr/>
      <dgm:t>
        <a:bodyPr/>
        <a:lstStyle/>
        <a:p>
          <a:endParaRPr lang="en-US"/>
        </a:p>
      </dgm:t>
    </dgm:pt>
    <dgm:pt modelId="{370DE953-DE8F-4C0A-9C88-AB6836D2EBB9}" type="pres">
      <dgm:prSet presAssocID="{7C1F84D5-1A07-4404-BB95-9E8F136884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50EAA6-22BC-4997-85B0-A73A8551B522}" type="pres">
      <dgm:prSet presAssocID="{1A15CA75-D7D7-45D5-AD45-680F8F2BDC23}" presName="root1" presStyleCnt="0"/>
      <dgm:spPr/>
    </dgm:pt>
    <dgm:pt modelId="{6F66F48D-101C-488A-A39D-F92044A25302}" type="pres">
      <dgm:prSet presAssocID="{1A15CA75-D7D7-45D5-AD45-680F8F2BDC23}" presName="LevelOneTextNode" presStyleLbl="node0" presStyleIdx="0" presStyleCnt="1" custLinFactNeighborX="-50398" custLinFactNeighborY="-1236">
        <dgm:presLayoutVars>
          <dgm:chPref val="3"/>
        </dgm:presLayoutVars>
      </dgm:prSet>
      <dgm:spPr/>
    </dgm:pt>
    <dgm:pt modelId="{47B467CC-2494-47F2-8755-36041C421408}" type="pres">
      <dgm:prSet presAssocID="{1A15CA75-D7D7-45D5-AD45-680F8F2BDC23}" presName="level2hierChild" presStyleCnt="0"/>
      <dgm:spPr/>
    </dgm:pt>
    <dgm:pt modelId="{B2D1510D-64FD-413A-9723-8C229B4C3A5E}" type="pres">
      <dgm:prSet presAssocID="{1A007EB1-5E35-406D-B078-D15FE67306D7}" presName="conn2-1" presStyleLbl="parChTrans1D2" presStyleIdx="0" presStyleCnt="4"/>
      <dgm:spPr/>
    </dgm:pt>
    <dgm:pt modelId="{522086D0-B4D8-43A4-97A1-0CF216313E0D}" type="pres">
      <dgm:prSet presAssocID="{1A007EB1-5E35-406D-B078-D15FE67306D7}" presName="connTx" presStyleLbl="parChTrans1D2" presStyleIdx="0" presStyleCnt="4"/>
      <dgm:spPr/>
    </dgm:pt>
    <dgm:pt modelId="{61648180-F26D-48DA-92BF-96D3DDB9759D}" type="pres">
      <dgm:prSet presAssocID="{ECC945D5-FE3B-4BEE-A6FF-07FBC9B8734B}" presName="root2" presStyleCnt="0"/>
      <dgm:spPr/>
    </dgm:pt>
    <dgm:pt modelId="{93ABAA11-7211-4948-BE35-72D66015FA81}" type="pres">
      <dgm:prSet presAssocID="{ECC945D5-FE3B-4BEE-A6FF-07FBC9B8734B}" presName="LevelTwoTextNode" presStyleLbl="node2" presStyleIdx="0" presStyleCnt="4" custScaleX="138648">
        <dgm:presLayoutVars>
          <dgm:chPref val="3"/>
        </dgm:presLayoutVars>
      </dgm:prSet>
      <dgm:spPr/>
    </dgm:pt>
    <dgm:pt modelId="{CE49BD29-401E-4B15-980E-CA2B5EA982D8}" type="pres">
      <dgm:prSet presAssocID="{ECC945D5-FE3B-4BEE-A6FF-07FBC9B8734B}" presName="level3hierChild" presStyleCnt="0"/>
      <dgm:spPr/>
    </dgm:pt>
    <dgm:pt modelId="{B4AF6A19-F672-4678-A1DD-EB721D9194CB}" type="pres">
      <dgm:prSet presAssocID="{9C4B68B3-0588-45A7-B7E0-560BF0C5F31B}" presName="conn2-1" presStyleLbl="parChTrans1D2" presStyleIdx="1" presStyleCnt="4"/>
      <dgm:spPr/>
    </dgm:pt>
    <dgm:pt modelId="{78FE35E3-04B7-4766-B42E-71C698180F95}" type="pres">
      <dgm:prSet presAssocID="{9C4B68B3-0588-45A7-B7E0-560BF0C5F31B}" presName="connTx" presStyleLbl="parChTrans1D2" presStyleIdx="1" presStyleCnt="4"/>
      <dgm:spPr/>
    </dgm:pt>
    <dgm:pt modelId="{23204A2B-3736-40F7-A428-7D603FFCB16D}" type="pres">
      <dgm:prSet presAssocID="{B775B05D-E06F-472C-96EE-E5B8F518E746}" presName="root2" presStyleCnt="0"/>
      <dgm:spPr/>
    </dgm:pt>
    <dgm:pt modelId="{4A62DBA5-00A4-462F-88F1-D30B9362FA39}" type="pres">
      <dgm:prSet presAssocID="{B775B05D-E06F-472C-96EE-E5B8F518E746}" presName="LevelTwoTextNode" presStyleLbl="node2" presStyleIdx="1" presStyleCnt="4" custScaleX="137629">
        <dgm:presLayoutVars>
          <dgm:chPref val="3"/>
        </dgm:presLayoutVars>
      </dgm:prSet>
      <dgm:spPr/>
    </dgm:pt>
    <dgm:pt modelId="{1A9974A3-D374-46BF-BB5F-590F5CFF2A76}" type="pres">
      <dgm:prSet presAssocID="{B775B05D-E06F-472C-96EE-E5B8F518E746}" presName="level3hierChild" presStyleCnt="0"/>
      <dgm:spPr/>
    </dgm:pt>
    <dgm:pt modelId="{0D1E4810-96A6-4F16-B60F-28DF305DC9C7}" type="pres">
      <dgm:prSet presAssocID="{3CD51A6D-36B2-4940-B0E0-5E2452BA5D9A}" presName="conn2-1" presStyleLbl="parChTrans1D2" presStyleIdx="2" presStyleCnt="4"/>
      <dgm:spPr/>
    </dgm:pt>
    <dgm:pt modelId="{51756E8F-FA48-48DD-96DF-12E8C0ED5F3F}" type="pres">
      <dgm:prSet presAssocID="{3CD51A6D-36B2-4940-B0E0-5E2452BA5D9A}" presName="connTx" presStyleLbl="parChTrans1D2" presStyleIdx="2" presStyleCnt="4"/>
      <dgm:spPr/>
    </dgm:pt>
    <dgm:pt modelId="{D60F14BE-25BE-403F-BBBA-BF979782D500}" type="pres">
      <dgm:prSet presAssocID="{2FE0D1F0-EA84-4063-AF57-745A1A6A3408}" presName="root2" presStyleCnt="0"/>
      <dgm:spPr/>
    </dgm:pt>
    <dgm:pt modelId="{560C069F-C0FC-498C-A5D5-C1D6A71A8F23}" type="pres">
      <dgm:prSet presAssocID="{2FE0D1F0-EA84-4063-AF57-745A1A6A3408}" presName="LevelTwoTextNode" presStyleLbl="node2" presStyleIdx="2" presStyleCnt="4" custScaleX="135674">
        <dgm:presLayoutVars>
          <dgm:chPref val="3"/>
        </dgm:presLayoutVars>
      </dgm:prSet>
      <dgm:spPr/>
    </dgm:pt>
    <dgm:pt modelId="{FF3CF548-E52A-42BB-8004-AF8B98E25E0D}" type="pres">
      <dgm:prSet presAssocID="{2FE0D1F0-EA84-4063-AF57-745A1A6A3408}" presName="level3hierChild" presStyleCnt="0"/>
      <dgm:spPr/>
    </dgm:pt>
    <dgm:pt modelId="{CEBF3546-6C5E-438D-8FC0-76FCE0648D50}" type="pres">
      <dgm:prSet presAssocID="{ADB40EFB-FD8C-4526-9004-73B88F66A2F3}" presName="conn2-1" presStyleLbl="parChTrans1D2" presStyleIdx="3" presStyleCnt="4"/>
      <dgm:spPr/>
    </dgm:pt>
    <dgm:pt modelId="{0DB8B993-26FD-4E90-8B43-50697BCD32CF}" type="pres">
      <dgm:prSet presAssocID="{ADB40EFB-FD8C-4526-9004-73B88F66A2F3}" presName="connTx" presStyleLbl="parChTrans1D2" presStyleIdx="3" presStyleCnt="4"/>
      <dgm:spPr/>
    </dgm:pt>
    <dgm:pt modelId="{204758C4-8359-4D4E-B832-86103A17D1C8}" type="pres">
      <dgm:prSet presAssocID="{1AFBA143-2689-4CFA-BFB3-CF4899F36E42}" presName="root2" presStyleCnt="0"/>
      <dgm:spPr/>
    </dgm:pt>
    <dgm:pt modelId="{F1B7D123-5CE7-49A7-98BD-66FC532E35C6}" type="pres">
      <dgm:prSet presAssocID="{1AFBA143-2689-4CFA-BFB3-CF4899F36E42}" presName="LevelTwoTextNode" presStyleLbl="node2" presStyleIdx="3" presStyleCnt="4" custScaleX="137629">
        <dgm:presLayoutVars>
          <dgm:chPref val="3"/>
        </dgm:presLayoutVars>
      </dgm:prSet>
      <dgm:spPr/>
    </dgm:pt>
    <dgm:pt modelId="{A8FDE900-E69E-4549-B97D-48B3EA993287}" type="pres">
      <dgm:prSet presAssocID="{1AFBA143-2689-4CFA-BFB3-CF4899F36E42}" presName="level3hierChild" presStyleCnt="0"/>
      <dgm:spPr/>
    </dgm:pt>
  </dgm:ptLst>
  <dgm:cxnLst>
    <dgm:cxn modelId="{58284A0C-E3DC-4468-9641-669212D4C265}" type="presOf" srcId="{1A007EB1-5E35-406D-B078-D15FE67306D7}" destId="{522086D0-B4D8-43A4-97A1-0CF216313E0D}" srcOrd="1" destOrd="0" presId="urn:microsoft.com/office/officeart/2008/layout/HorizontalMultiLevelHierarchy"/>
    <dgm:cxn modelId="{BB2DEB0E-984B-46EE-9AE6-A16F2D38AE96}" type="presOf" srcId="{ADB40EFB-FD8C-4526-9004-73B88F66A2F3}" destId="{0DB8B993-26FD-4E90-8B43-50697BCD32CF}" srcOrd="1" destOrd="0" presId="urn:microsoft.com/office/officeart/2008/layout/HorizontalMultiLevelHierarchy"/>
    <dgm:cxn modelId="{41C41414-CFE8-4AEF-BA1F-28C0AFDBD8D7}" srcId="{7C1F84D5-1A07-4404-BB95-9E8F1368848D}" destId="{1A15CA75-D7D7-45D5-AD45-680F8F2BDC23}" srcOrd="0" destOrd="0" parTransId="{A0F86004-DF6B-467E-A999-1A67B9CD38F2}" sibTransId="{B302ABD5-6368-4BA6-B6EE-32B944E9756D}"/>
    <dgm:cxn modelId="{AD666518-1D93-4B8B-A096-E5EC8CC8EDB0}" srcId="{1A15CA75-D7D7-45D5-AD45-680F8F2BDC23}" destId="{B775B05D-E06F-472C-96EE-E5B8F518E746}" srcOrd="1" destOrd="0" parTransId="{9C4B68B3-0588-45A7-B7E0-560BF0C5F31B}" sibTransId="{D98200EA-15BA-4CC8-AA7B-839B86E47EB7}"/>
    <dgm:cxn modelId="{D3215E1C-61C9-49F2-BB01-E80572EDA939}" type="presOf" srcId="{1A15CA75-D7D7-45D5-AD45-680F8F2BDC23}" destId="{6F66F48D-101C-488A-A39D-F92044A25302}" srcOrd="0" destOrd="0" presId="urn:microsoft.com/office/officeart/2008/layout/HorizontalMultiLevelHierarchy"/>
    <dgm:cxn modelId="{6B68951D-C6AC-4621-B7D2-8DBAFA9AB2ED}" type="presOf" srcId="{1A007EB1-5E35-406D-B078-D15FE67306D7}" destId="{B2D1510D-64FD-413A-9723-8C229B4C3A5E}" srcOrd="0" destOrd="0" presId="urn:microsoft.com/office/officeart/2008/layout/HorizontalMultiLevelHierarchy"/>
    <dgm:cxn modelId="{49AC8548-C51E-4D6A-9850-F8872EC31891}" type="presOf" srcId="{3CD51A6D-36B2-4940-B0E0-5E2452BA5D9A}" destId="{0D1E4810-96A6-4F16-B60F-28DF305DC9C7}" srcOrd="0" destOrd="0" presId="urn:microsoft.com/office/officeart/2008/layout/HorizontalMultiLevelHierarchy"/>
    <dgm:cxn modelId="{C52EF152-E30C-4931-94E8-03194357D1CE}" type="presOf" srcId="{B775B05D-E06F-472C-96EE-E5B8F518E746}" destId="{4A62DBA5-00A4-462F-88F1-D30B9362FA39}" srcOrd="0" destOrd="0" presId="urn:microsoft.com/office/officeart/2008/layout/HorizontalMultiLevelHierarchy"/>
    <dgm:cxn modelId="{B520C956-5AD4-4559-9FE2-293550AFD597}" srcId="{1A15CA75-D7D7-45D5-AD45-680F8F2BDC23}" destId="{ECC945D5-FE3B-4BEE-A6FF-07FBC9B8734B}" srcOrd="0" destOrd="0" parTransId="{1A007EB1-5E35-406D-B078-D15FE67306D7}" sibTransId="{9422186B-DF63-443A-930C-6A3C33B5EAB3}"/>
    <dgm:cxn modelId="{87BD5375-368F-4387-A246-3096FEEE0BAD}" type="presOf" srcId="{1AFBA143-2689-4CFA-BFB3-CF4899F36E42}" destId="{F1B7D123-5CE7-49A7-98BD-66FC532E35C6}" srcOrd="0" destOrd="0" presId="urn:microsoft.com/office/officeart/2008/layout/HorizontalMultiLevelHierarchy"/>
    <dgm:cxn modelId="{C453257D-9702-4C4A-B2D2-C6755CF57A79}" type="presOf" srcId="{7C1F84D5-1A07-4404-BB95-9E8F1368848D}" destId="{370DE953-DE8F-4C0A-9C88-AB6836D2EBB9}" srcOrd="0" destOrd="0" presId="urn:microsoft.com/office/officeart/2008/layout/HorizontalMultiLevelHierarchy"/>
    <dgm:cxn modelId="{8E5D369D-DCA9-4DF7-8897-963F14119249}" type="presOf" srcId="{ADB40EFB-FD8C-4526-9004-73B88F66A2F3}" destId="{CEBF3546-6C5E-438D-8FC0-76FCE0648D50}" srcOrd="0" destOrd="0" presId="urn:microsoft.com/office/officeart/2008/layout/HorizontalMultiLevelHierarchy"/>
    <dgm:cxn modelId="{850D38A2-28F1-4CEB-BFA6-FB30529B3AB7}" type="presOf" srcId="{3CD51A6D-36B2-4940-B0E0-5E2452BA5D9A}" destId="{51756E8F-FA48-48DD-96DF-12E8C0ED5F3F}" srcOrd="1" destOrd="0" presId="urn:microsoft.com/office/officeart/2008/layout/HorizontalMultiLevelHierarchy"/>
    <dgm:cxn modelId="{AADE74A8-57A4-4303-A0F1-D31CA0846491}" type="presOf" srcId="{9C4B68B3-0588-45A7-B7E0-560BF0C5F31B}" destId="{B4AF6A19-F672-4678-A1DD-EB721D9194CB}" srcOrd="0" destOrd="0" presId="urn:microsoft.com/office/officeart/2008/layout/HorizontalMultiLevelHierarchy"/>
    <dgm:cxn modelId="{E62109AE-D05F-48F8-9223-E17EC9001CD1}" type="presOf" srcId="{2FE0D1F0-EA84-4063-AF57-745A1A6A3408}" destId="{560C069F-C0FC-498C-A5D5-C1D6A71A8F23}" srcOrd="0" destOrd="0" presId="urn:microsoft.com/office/officeart/2008/layout/HorizontalMultiLevelHierarchy"/>
    <dgm:cxn modelId="{B6E7E4B1-3AD1-463C-B373-DDFAA7113829}" srcId="{1A15CA75-D7D7-45D5-AD45-680F8F2BDC23}" destId="{2FE0D1F0-EA84-4063-AF57-745A1A6A3408}" srcOrd="2" destOrd="0" parTransId="{3CD51A6D-36B2-4940-B0E0-5E2452BA5D9A}" sibTransId="{E775D26D-74FB-4A3B-BF54-DFFC4E91377F}"/>
    <dgm:cxn modelId="{0C273AD2-CE75-4890-A6FD-05F4ECC44635}" type="presOf" srcId="{9C4B68B3-0588-45A7-B7E0-560BF0C5F31B}" destId="{78FE35E3-04B7-4766-B42E-71C698180F95}" srcOrd="1" destOrd="0" presId="urn:microsoft.com/office/officeart/2008/layout/HorizontalMultiLevelHierarchy"/>
    <dgm:cxn modelId="{FF7DC6E8-2247-4B51-83A9-E0DC524C2671}" type="presOf" srcId="{ECC945D5-FE3B-4BEE-A6FF-07FBC9B8734B}" destId="{93ABAA11-7211-4948-BE35-72D66015FA81}" srcOrd="0" destOrd="0" presId="urn:microsoft.com/office/officeart/2008/layout/HorizontalMultiLevelHierarchy"/>
    <dgm:cxn modelId="{0C9A9EEE-3369-49EB-91CB-2BD01E59FC58}" srcId="{1A15CA75-D7D7-45D5-AD45-680F8F2BDC23}" destId="{1AFBA143-2689-4CFA-BFB3-CF4899F36E42}" srcOrd="3" destOrd="0" parTransId="{ADB40EFB-FD8C-4526-9004-73B88F66A2F3}" sibTransId="{79890144-9A0C-4621-8128-3E95E6892D1D}"/>
    <dgm:cxn modelId="{92E021F1-0938-4939-905A-A9EDA7F8DF48}" type="presParOf" srcId="{370DE953-DE8F-4C0A-9C88-AB6836D2EBB9}" destId="{5E50EAA6-22BC-4997-85B0-A73A8551B522}" srcOrd="0" destOrd="0" presId="urn:microsoft.com/office/officeart/2008/layout/HorizontalMultiLevelHierarchy"/>
    <dgm:cxn modelId="{53B5227B-1FCC-4D91-A060-67F87AC54A52}" type="presParOf" srcId="{5E50EAA6-22BC-4997-85B0-A73A8551B522}" destId="{6F66F48D-101C-488A-A39D-F92044A25302}" srcOrd="0" destOrd="0" presId="urn:microsoft.com/office/officeart/2008/layout/HorizontalMultiLevelHierarchy"/>
    <dgm:cxn modelId="{6DC4CF52-1155-499E-93BE-294074594F71}" type="presParOf" srcId="{5E50EAA6-22BC-4997-85B0-A73A8551B522}" destId="{47B467CC-2494-47F2-8755-36041C421408}" srcOrd="1" destOrd="0" presId="urn:microsoft.com/office/officeart/2008/layout/HorizontalMultiLevelHierarchy"/>
    <dgm:cxn modelId="{4DEE9C65-B3EA-4A8A-819C-54F7001ECE8F}" type="presParOf" srcId="{47B467CC-2494-47F2-8755-36041C421408}" destId="{B2D1510D-64FD-413A-9723-8C229B4C3A5E}" srcOrd="0" destOrd="0" presId="urn:microsoft.com/office/officeart/2008/layout/HorizontalMultiLevelHierarchy"/>
    <dgm:cxn modelId="{3580ED4C-5E01-47E4-8803-76AC616B7098}" type="presParOf" srcId="{B2D1510D-64FD-413A-9723-8C229B4C3A5E}" destId="{522086D0-B4D8-43A4-97A1-0CF216313E0D}" srcOrd="0" destOrd="0" presId="urn:microsoft.com/office/officeart/2008/layout/HorizontalMultiLevelHierarchy"/>
    <dgm:cxn modelId="{F30204A8-0A08-4113-BE9A-BDCF1EAD5F9E}" type="presParOf" srcId="{47B467CC-2494-47F2-8755-36041C421408}" destId="{61648180-F26D-48DA-92BF-96D3DDB9759D}" srcOrd="1" destOrd="0" presId="urn:microsoft.com/office/officeart/2008/layout/HorizontalMultiLevelHierarchy"/>
    <dgm:cxn modelId="{2A05AA05-248A-48A5-88DA-7EB1DB3FA92F}" type="presParOf" srcId="{61648180-F26D-48DA-92BF-96D3DDB9759D}" destId="{93ABAA11-7211-4948-BE35-72D66015FA81}" srcOrd="0" destOrd="0" presId="urn:microsoft.com/office/officeart/2008/layout/HorizontalMultiLevelHierarchy"/>
    <dgm:cxn modelId="{4636B177-944E-47D2-9733-728DA902637D}" type="presParOf" srcId="{61648180-F26D-48DA-92BF-96D3DDB9759D}" destId="{CE49BD29-401E-4B15-980E-CA2B5EA982D8}" srcOrd="1" destOrd="0" presId="urn:microsoft.com/office/officeart/2008/layout/HorizontalMultiLevelHierarchy"/>
    <dgm:cxn modelId="{03E21F1B-D455-4246-9947-AE8EA13E0F6D}" type="presParOf" srcId="{47B467CC-2494-47F2-8755-36041C421408}" destId="{B4AF6A19-F672-4678-A1DD-EB721D9194CB}" srcOrd="2" destOrd="0" presId="urn:microsoft.com/office/officeart/2008/layout/HorizontalMultiLevelHierarchy"/>
    <dgm:cxn modelId="{9159C2A9-0994-427C-A7C3-057CC3351CBE}" type="presParOf" srcId="{B4AF6A19-F672-4678-A1DD-EB721D9194CB}" destId="{78FE35E3-04B7-4766-B42E-71C698180F95}" srcOrd="0" destOrd="0" presId="urn:microsoft.com/office/officeart/2008/layout/HorizontalMultiLevelHierarchy"/>
    <dgm:cxn modelId="{463FC4E1-2989-498B-BFA2-8784F07A3E56}" type="presParOf" srcId="{47B467CC-2494-47F2-8755-36041C421408}" destId="{23204A2B-3736-40F7-A428-7D603FFCB16D}" srcOrd="3" destOrd="0" presId="urn:microsoft.com/office/officeart/2008/layout/HorizontalMultiLevelHierarchy"/>
    <dgm:cxn modelId="{364532B8-1651-4E78-86AF-CBFF48835093}" type="presParOf" srcId="{23204A2B-3736-40F7-A428-7D603FFCB16D}" destId="{4A62DBA5-00A4-462F-88F1-D30B9362FA39}" srcOrd="0" destOrd="0" presId="urn:microsoft.com/office/officeart/2008/layout/HorizontalMultiLevelHierarchy"/>
    <dgm:cxn modelId="{A6F84CFC-DF0D-4938-A095-EC72078F18C5}" type="presParOf" srcId="{23204A2B-3736-40F7-A428-7D603FFCB16D}" destId="{1A9974A3-D374-46BF-BB5F-590F5CFF2A76}" srcOrd="1" destOrd="0" presId="urn:microsoft.com/office/officeart/2008/layout/HorizontalMultiLevelHierarchy"/>
    <dgm:cxn modelId="{846CCBA2-9ACA-4251-ACD7-7F6C926FA47F}" type="presParOf" srcId="{47B467CC-2494-47F2-8755-36041C421408}" destId="{0D1E4810-96A6-4F16-B60F-28DF305DC9C7}" srcOrd="4" destOrd="0" presId="urn:microsoft.com/office/officeart/2008/layout/HorizontalMultiLevelHierarchy"/>
    <dgm:cxn modelId="{0E181A26-DA08-4AF5-91CB-B3D13AF9745F}" type="presParOf" srcId="{0D1E4810-96A6-4F16-B60F-28DF305DC9C7}" destId="{51756E8F-FA48-48DD-96DF-12E8C0ED5F3F}" srcOrd="0" destOrd="0" presId="urn:microsoft.com/office/officeart/2008/layout/HorizontalMultiLevelHierarchy"/>
    <dgm:cxn modelId="{7F68DF80-D5F9-4FD9-8B2B-041EE6328271}" type="presParOf" srcId="{47B467CC-2494-47F2-8755-36041C421408}" destId="{D60F14BE-25BE-403F-BBBA-BF979782D500}" srcOrd="5" destOrd="0" presId="urn:microsoft.com/office/officeart/2008/layout/HorizontalMultiLevelHierarchy"/>
    <dgm:cxn modelId="{4CB178F8-CB50-48C3-9867-357376BEBEA8}" type="presParOf" srcId="{D60F14BE-25BE-403F-BBBA-BF979782D500}" destId="{560C069F-C0FC-498C-A5D5-C1D6A71A8F23}" srcOrd="0" destOrd="0" presId="urn:microsoft.com/office/officeart/2008/layout/HorizontalMultiLevelHierarchy"/>
    <dgm:cxn modelId="{D27E7244-0887-4E5D-903C-20EF4C84D079}" type="presParOf" srcId="{D60F14BE-25BE-403F-BBBA-BF979782D500}" destId="{FF3CF548-E52A-42BB-8004-AF8B98E25E0D}" srcOrd="1" destOrd="0" presId="urn:microsoft.com/office/officeart/2008/layout/HorizontalMultiLevelHierarchy"/>
    <dgm:cxn modelId="{F29B8E20-5138-4D75-899B-DE227D2E68A8}" type="presParOf" srcId="{47B467CC-2494-47F2-8755-36041C421408}" destId="{CEBF3546-6C5E-438D-8FC0-76FCE0648D50}" srcOrd="6" destOrd="0" presId="urn:microsoft.com/office/officeart/2008/layout/HorizontalMultiLevelHierarchy"/>
    <dgm:cxn modelId="{362BAD02-4FEC-47C6-BED4-522AA77DDCD1}" type="presParOf" srcId="{CEBF3546-6C5E-438D-8FC0-76FCE0648D50}" destId="{0DB8B993-26FD-4E90-8B43-50697BCD32CF}" srcOrd="0" destOrd="0" presId="urn:microsoft.com/office/officeart/2008/layout/HorizontalMultiLevelHierarchy"/>
    <dgm:cxn modelId="{BDF7F5A4-B5BB-47A0-8166-533518491E5E}" type="presParOf" srcId="{47B467CC-2494-47F2-8755-36041C421408}" destId="{204758C4-8359-4D4E-B832-86103A17D1C8}" srcOrd="7" destOrd="0" presId="urn:microsoft.com/office/officeart/2008/layout/HorizontalMultiLevelHierarchy"/>
    <dgm:cxn modelId="{F5455B82-D849-4409-AFA1-D030CB9BFB30}" type="presParOf" srcId="{204758C4-8359-4D4E-B832-86103A17D1C8}" destId="{F1B7D123-5CE7-49A7-98BD-66FC532E35C6}" srcOrd="0" destOrd="0" presId="urn:microsoft.com/office/officeart/2008/layout/HorizontalMultiLevelHierarchy"/>
    <dgm:cxn modelId="{F271CF97-402F-4464-9938-3D7639418FF6}" type="presParOf" srcId="{204758C4-8359-4D4E-B832-86103A17D1C8}" destId="{A8FDE900-E69E-4549-B97D-48B3EA9932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7724D-30D6-44EA-BD60-2581C9F3CEB3}">
      <dsp:nvSpPr>
        <dsp:cNvPr id="0" name=""/>
        <dsp:cNvSpPr/>
      </dsp:nvSpPr>
      <dsp:spPr>
        <a:xfrm>
          <a:off x="2466921" y="2006752"/>
          <a:ext cx="4432087" cy="1732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</a:rPr>
            <a:t>Recruit completes onboarding link sent by Contracting and is approved.</a:t>
          </a:r>
        </a:p>
      </dsp:txBody>
      <dsp:txXfrm>
        <a:off x="2551510" y="2091341"/>
        <a:ext cx="4262909" cy="1563629"/>
      </dsp:txXfrm>
    </dsp:sp>
    <dsp:sp modelId="{91139E67-B424-459A-8C73-1A252CD34170}">
      <dsp:nvSpPr>
        <dsp:cNvPr id="0" name=""/>
        <dsp:cNvSpPr/>
      </dsp:nvSpPr>
      <dsp:spPr>
        <a:xfrm rot="16231863">
          <a:off x="4425944" y="1739232"/>
          <a:ext cx="5350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06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7D13-A9F5-4D48-B42E-CABDD4AB4E5F}">
      <dsp:nvSpPr>
        <dsp:cNvPr id="0" name=""/>
        <dsp:cNvSpPr/>
      </dsp:nvSpPr>
      <dsp:spPr>
        <a:xfrm>
          <a:off x="1927189" y="310732"/>
          <a:ext cx="5548292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Manager Contracting Request Board</a:t>
          </a:r>
          <a:endParaRPr lang="en-US" sz="2000" kern="1200" dirty="0">
            <a:highlight>
              <a:srgbClr val="C0C0C0"/>
            </a:highlight>
          </a:endParaRPr>
        </a:p>
      </dsp:txBody>
      <dsp:txXfrm>
        <a:off x="1983863" y="367406"/>
        <a:ext cx="5434944" cy="1047632"/>
      </dsp:txXfrm>
    </dsp:sp>
    <dsp:sp modelId="{A49C022F-E81C-4AD7-BE43-232818CCCC13}">
      <dsp:nvSpPr>
        <dsp:cNvPr id="0" name=""/>
        <dsp:cNvSpPr/>
      </dsp:nvSpPr>
      <dsp:spPr>
        <a:xfrm rot="2452713">
          <a:off x="5578690" y="4021935"/>
          <a:ext cx="862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3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3DC54-2359-4B46-9F3D-942268F17D30}">
      <dsp:nvSpPr>
        <dsp:cNvPr id="0" name=""/>
        <dsp:cNvSpPr/>
      </dsp:nvSpPr>
      <dsp:spPr>
        <a:xfrm>
          <a:off x="4754198" y="4304311"/>
          <a:ext cx="4505662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External Contracting Agent Board</a:t>
          </a:r>
          <a:endParaRPr lang="en-US" sz="1600" kern="1200" dirty="0">
            <a:highlight>
              <a:srgbClr val="C0C0C0"/>
            </a:highlight>
          </a:endParaRPr>
        </a:p>
      </dsp:txBody>
      <dsp:txXfrm>
        <a:off x="4810872" y="4360985"/>
        <a:ext cx="4392314" cy="1047632"/>
      </dsp:txXfrm>
    </dsp:sp>
    <dsp:sp modelId="{118ED13D-BA4D-47C7-84AC-7B5284859D19}">
      <dsp:nvSpPr>
        <dsp:cNvPr id="0" name=""/>
        <dsp:cNvSpPr/>
      </dsp:nvSpPr>
      <dsp:spPr>
        <a:xfrm rot="8320149">
          <a:off x="2949176" y="4021935"/>
          <a:ext cx="855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15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7C4F3-F21A-4019-8D56-44B3FB18AB4C}">
      <dsp:nvSpPr>
        <dsp:cNvPr id="0" name=""/>
        <dsp:cNvSpPr/>
      </dsp:nvSpPr>
      <dsp:spPr>
        <a:xfrm>
          <a:off x="337298" y="4304311"/>
          <a:ext cx="4116687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Internal Contracting Agent Board</a:t>
          </a:r>
          <a:endParaRPr lang="en-US" sz="1600" kern="1200" dirty="0">
            <a:highlight>
              <a:srgbClr val="C0C0C0"/>
            </a:highlight>
          </a:endParaRPr>
        </a:p>
      </dsp:txBody>
      <dsp:txXfrm>
        <a:off x="393972" y="4360985"/>
        <a:ext cx="4003339" cy="104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E4810-96A6-4F16-B60F-28DF305DC9C7}">
      <dsp:nvSpPr>
        <dsp:cNvPr id="0" name=""/>
        <dsp:cNvSpPr/>
      </dsp:nvSpPr>
      <dsp:spPr>
        <a:xfrm>
          <a:off x="2013892" y="3217653"/>
          <a:ext cx="802096" cy="172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048" y="0"/>
              </a:lnTo>
              <a:lnTo>
                <a:pt x="401048" y="1729404"/>
              </a:lnTo>
              <a:lnTo>
                <a:pt x="802096" y="17294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67281" y="4034696"/>
        <a:ext cx="95317" cy="95317"/>
      </dsp:txXfrm>
    </dsp:sp>
    <dsp:sp modelId="{B4AF6A19-F672-4678-A1DD-EB721D9194CB}">
      <dsp:nvSpPr>
        <dsp:cNvPr id="0" name=""/>
        <dsp:cNvSpPr/>
      </dsp:nvSpPr>
      <dsp:spPr>
        <a:xfrm>
          <a:off x="2013892" y="3171933"/>
          <a:ext cx="802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048" y="45720"/>
              </a:lnTo>
              <a:lnTo>
                <a:pt x="401048" y="105369"/>
              </a:lnTo>
              <a:lnTo>
                <a:pt x="802096" y="1053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4833" y="3197545"/>
        <a:ext cx="40215" cy="40215"/>
      </dsp:txXfrm>
    </dsp:sp>
    <dsp:sp modelId="{B2D1510D-64FD-413A-9723-8C229B4C3A5E}">
      <dsp:nvSpPr>
        <dsp:cNvPr id="0" name=""/>
        <dsp:cNvSpPr/>
      </dsp:nvSpPr>
      <dsp:spPr>
        <a:xfrm>
          <a:off x="2013892" y="1547898"/>
          <a:ext cx="802096" cy="1669754"/>
        </a:xfrm>
        <a:custGeom>
          <a:avLst/>
          <a:gdLst/>
          <a:ahLst/>
          <a:cxnLst/>
          <a:rect l="0" t="0" r="0" b="0"/>
          <a:pathLst>
            <a:path>
              <a:moveTo>
                <a:pt x="0" y="1669754"/>
              </a:moveTo>
              <a:lnTo>
                <a:pt x="401048" y="1669754"/>
              </a:lnTo>
              <a:lnTo>
                <a:pt x="401048" y="0"/>
              </a:lnTo>
              <a:lnTo>
                <a:pt x="8020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68630" y="2336465"/>
        <a:ext cx="92620" cy="92620"/>
      </dsp:txXfrm>
    </dsp:sp>
    <dsp:sp modelId="{6F66F48D-101C-488A-A39D-F92044A25302}">
      <dsp:nvSpPr>
        <dsp:cNvPr id="0" name=""/>
        <dsp:cNvSpPr/>
      </dsp:nvSpPr>
      <dsp:spPr>
        <a:xfrm rot="16200000">
          <a:off x="-2021874" y="2399538"/>
          <a:ext cx="6435306" cy="1636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POV: Hiring Mgr.</a:t>
          </a:r>
        </a:p>
      </dsp:txBody>
      <dsp:txXfrm>
        <a:off x="-2021874" y="2399538"/>
        <a:ext cx="6435306" cy="1636228"/>
      </dsp:txXfrm>
    </dsp:sp>
    <dsp:sp modelId="{93ABAA11-7211-4948-BE35-72D66015FA81}">
      <dsp:nvSpPr>
        <dsp:cNvPr id="0" name=""/>
        <dsp:cNvSpPr/>
      </dsp:nvSpPr>
      <dsp:spPr>
        <a:xfrm>
          <a:off x="2815989" y="837150"/>
          <a:ext cx="4669846" cy="142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Recruit Info via Monday.com link.</a:t>
          </a:r>
        </a:p>
      </dsp:txBody>
      <dsp:txXfrm>
        <a:off x="2815989" y="837150"/>
        <a:ext cx="4669846" cy="1421496"/>
      </dsp:txXfrm>
    </dsp:sp>
    <dsp:sp modelId="{4A62DBA5-00A4-462F-88F1-D30B9362FA39}">
      <dsp:nvSpPr>
        <dsp:cNvPr id="0" name=""/>
        <dsp:cNvSpPr/>
      </dsp:nvSpPr>
      <dsp:spPr>
        <a:xfrm>
          <a:off x="2815989" y="2564323"/>
          <a:ext cx="4669886" cy="1425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email confirmation of recruit onboarding link sent</a:t>
          </a:r>
        </a:p>
      </dsp:txBody>
      <dsp:txXfrm>
        <a:off x="2815989" y="2564323"/>
        <a:ext cx="4669886" cy="1425958"/>
      </dsp:txXfrm>
    </dsp:sp>
    <dsp:sp modelId="{560C069F-C0FC-498C-A5D5-C1D6A71A8F23}">
      <dsp:nvSpPr>
        <dsp:cNvPr id="0" name=""/>
        <dsp:cNvSpPr/>
      </dsp:nvSpPr>
      <dsp:spPr>
        <a:xfrm>
          <a:off x="2815989" y="4295959"/>
          <a:ext cx="4669846" cy="1302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email confirmation of recruits onboarding documents</a:t>
          </a:r>
        </a:p>
      </dsp:txBody>
      <dsp:txXfrm>
        <a:off x="2815989" y="4295959"/>
        <a:ext cx="4669846" cy="1302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3A4C4-0D8A-4CBE-A061-B3AE25240A7A}">
      <dsp:nvSpPr>
        <dsp:cNvPr id="0" name=""/>
        <dsp:cNvSpPr/>
      </dsp:nvSpPr>
      <dsp:spPr>
        <a:xfrm>
          <a:off x="1363662" y="2893"/>
          <a:ext cx="2571749" cy="1543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Microsoft Form Links</a:t>
          </a:r>
        </a:p>
      </dsp:txBody>
      <dsp:txXfrm>
        <a:off x="1363662" y="2893"/>
        <a:ext cx="2571749" cy="1543049"/>
      </dsp:txXfrm>
    </dsp:sp>
    <dsp:sp modelId="{4D903A80-0065-4629-97AD-BC9537D07C5F}">
      <dsp:nvSpPr>
        <dsp:cNvPr id="0" name=""/>
        <dsp:cNvSpPr/>
      </dsp:nvSpPr>
      <dsp:spPr>
        <a:xfrm>
          <a:off x="4192587" y="2893"/>
          <a:ext cx="2571749" cy="1543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Carrier Direct Links</a:t>
          </a:r>
        </a:p>
      </dsp:txBody>
      <dsp:txXfrm>
        <a:off x="4192587" y="2893"/>
        <a:ext cx="2571749" cy="1543049"/>
      </dsp:txXfrm>
    </dsp:sp>
    <dsp:sp modelId="{AC540C77-2563-4D5B-AA22-D8198BCBC47A}">
      <dsp:nvSpPr>
        <dsp:cNvPr id="0" name=""/>
        <dsp:cNvSpPr/>
      </dsp:nvSpPr>
      <dsp:spPr>
        <a:xfrm>
          <a:off x="1363662" y="1803118"/>
          <a:ext cx="2571749" cy="1543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Monday.com Form Links</a:t>
          </a:r>
        </a:p>
      </dsp:txBody>
      <dsp:txXfrm>
        <a:off x="1363662" y="1803118"/>
        <a:ext cx="2571749" cy="1543049"/>
      </dsp:txXfrm>
    </dsp:sp>
    <dsp:sp modelId="{369497B3-9078-4ED5-BC19-60E73F7906E6}">
      <dsp:nvSpPr>
        <dsp:cNvPr id="0" name=""/>
        <dsp:cNvSpPr/>
      </dsp:nvSpPr>
      <dsp:spPr>
        <a:xfrm>
          <a:off x="4192587" y="1803118"/>
          <a:ext cx="2571749" cy="1543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Adobe Documents Instructions (ACA)</a:t>
          </a:r>
        </a:p>
      </dsp:txBody>
      <dsp:txXfrm>
        <a:off x="4192587" y="1803118"/>
        <a:ext cx="2571749" cy="1543049"/>
      </dsp:txXfrm>
    </dsp:sp>
    <dsp:sp modelId="{164B1993-31B7-4C2B-A176-8071DD5C43CC}">
      <dsp:nvSpPr>
        <dsp:cNvPr id="0" name=""/>
        <dsp:cNvSpPr/>
      </dsp:nvSpPr>
      <dsp:spPr>
        <a:xfrm>
          <a:off x="2778125" y="3603343"/>
          <a:ext cx="2571749" cy="1543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HST </a:t>
          </a:r>
          <a:r>
            <a:rPr lang="en-US" sz="2400" kern="1200" dirty="0" err="1"/>
            <a:t>BrokerBox</a:t>
          </a:r>
          <a:endParaRPr lang="en-US" sz="2400" kern="1200" dirty="0"/>
        </a:p>
      </dsp:txBody>
      <dsp:txXfrm>
        <a:off x="2778125" y="3603343"/>
        <a:ext cx="2571749" cy="1543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F3546-6C5E-438D-8FC0-76FCE0648D50}">
      <dsp:nvSpPr>
        <dsp:cNvPr id="0" name=""/>
        <dsp:cNvSpPr/>
      </dsp:nvSpPr>
      <dsp:spPr>
        <a:xfrm>
          <a:off x="1222708" y="3217653"/>
          <a:ext cx="1179776" cy="2292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888" y="0"/>
              </a:lnTo>
              <a:lnTo>
                <a:pt x="589888" y="2292577"/>
              </a:lnTo>
              <a:lnTo>
                <a:pt x="1179776" y="22925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8137" y="4299483"/>
        <a:ext cx="128916" cy="128916"/>
      </dsp:txXfrm>
    </dsp:sp>
    <dsp:sp modelId="{0D1E4810-96A6-4F16-B60F-28DF305DC9C7}">
      <dsp:nvSpPr>
        <dsp:cNvPr id="0" name=""/>
        <dsp:cNvSpPr/>
      </dsp:nvSpPr>
      <dsp:spPr>
        <a:xfrm>
          <a:off x="1222708" y="3217653"/>
          <a:ext cx="1179776" cy="764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888" y="0"/>
              </a:lnTo>
              <a:lnTo>
                <a:pt x="589888" y="764192"/>
              </a:lnTo>
              <a:lnTo>
                <a:pt x="1179776" y="7641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7454" y="3564607"/>
        <a:ext cx="70282" cy="70282"/>
      </dsp:txXfrm>
    </dsp:sp>
    <dsp:sp modelId="{B4AF6A19-F672-4678-A1DD-EB721D9194CB}">
      <dsp:nvSpPr>
        <dsp:cNvPr id="0" name=""/>
        <dsp:cNvSpPr/>
      </dsp:nvSpPr>
      <dsp:spPr>
        <a:xfrm>
          <a:off x="1222708" y="2453460"/>
          <a:ext cx="1179776" cy="764192"/>
        </a:xfrm>
        <a:custGeom>
          <a:avLst/>
          <a:gdLst/>
          <a:ahLst/>
          <a:cxnLst/>
          <a:rect l="0" t="0" r="0" b="0"/>
          <a:pathLst>
            <a:path>
              <a:moveTo>
                <a:pt x="0" y="764192"/>
              </a:moveTo>
              <a:lnTo>
                <a:pt x="589888" y="764192"/>
              </a:lnTo>
              <a:lnTo>
                <a:pt x="589888" y="0"/>
              </a:lnTo>
              <a:lnTo>
                <a:pt x="117977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7454" y="2800415"/>
        <a:ext cx="70282" cy="70282"/>
      </dsp:txXfrm>
    </dsp:sp>
    <dsp:sp modelId="{B2D1510D-64FD-413A-9723-8C229B4C3A5E}">
      <dsp:nvSpPr>
        <dsp:cNvPr id="0" name=""/>
        <dsp:cNvSpPr/>
      </dsp:nvSpPr>
      <dsp:spPr>
        <a:xfrm>
          <a:off x="1222708" y="925075"/>
          <a:ext cx="1179776" cy="2292577"/>
        </a:xfrm>
        <a:custGeom>
          <a:avLst/>
          <a:gdLst/>
          <a:ahLst/>
          <a:cxnLst/>
          <a:rect l="0" t="0" r="0" b="0"/>
          <a:pathLst>
            <a:path>
              <a:moveTo>
                <a:pt x="0" y="2292577"/>
              </a:moveTo>
              <a:lnTo>
                <a:pt x="589888" y="2292577"/>
              </a:lnTo>
              <a:lnTo>
                <a:pt x="589888" y="0"/>
              </a:lnTo>
              <a:lnTo>
                <a:pt x="117977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8137" y="2006905"/>
        <a:ext cx="128916" cy="128916"/>
      </dsp:txXfrm>
    </dsp:sp>
    <dsp:sp modelId="{6F66F48D-101C-488A-A39D-F92044A25302}">
      <dsp:nvSpPr>
        <dsp:cNvPr id="0" name=""/>
        <dsp:cNvSpPr/>
      </dsp:nvSpPr>
      <dsp:spPr>
        <a:xfrm rot="16200000">
          <a:off x="-2606298" y="2606298"/>
          <a:ext cx="6435306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POV: Recruit</a:t>
          </a:r>
        </a:p>
      </dsp:txBody>
      <dsp:txXfrm>
        <a:off x="-2606298" y="2606298"/>
        <a:ext cx="6435306" cy="1222708"/>
      </dsp:txXfrm>
    </dsp:sp>
    <dsp:sp modelId="{93ABAA11-7211-4948-BE35-72D66015FA81}">
      <dsp:nvSpPr>
        <dsp:cNvPr id="0" name=""/>
        <dsp:cNvSpPr/>
      </dsp:nvSpPr>
      <dsp:spPr>
        <a:xfrm>
          <a:off x="2402484" y="313721"/>
          <a:ext cx="5560454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Email sent with onboarding link for recruit to complete</a:t>
          </a:r>
        </a:p>
      </dsp:txBody>
      <dsp:txXfrm>
        <a:off x="2402484" y="313721"/>
        <a:ext cx="5560454" cy="1222708"/>
      </dsp:txXfrm>
    </dsp:sp>
    <dsp:sp modelId="{4A62DBA5-00A4-462F-88F1-D30B9362FA39}">
      <dsp:nvSpPr>
        <dsp:cNvPr id="0" name=""/>
        <dsp:cNvSpPr/>
      </dsp:nvSpPr>
      <dsp:spPr>
        <a:xfrm>
          <a:off x="2402484" y="1842106"/>
          <a:ext cx="5519587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provides all documentation via onboarding link</a:t>
          </a:r>
        </a:p>
      </dsp:txBody>
      <dsp:txXfrm>
        <a:off x="2402484" y="1842106"/>
        <a:ext cx="5519587" cy="1222708"/>
      </dsp:txXfrm>
    </dsp:sp>
    <dsp:sp modelId="{560C069F-C0FC-498C-A5D5-C1D6A71A8F23}">
      <dsp:nvSpPr>
        <dsp:cNvPr id="0" name=""/>
        <dsp:cNvSpPr/>
      </dsp:nvSpPr>
      <dsp:spPr>
        <a:xfrm>
          <a:off x="2402484" y="3370491"/>
          <a:ext cx="5441182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documents reviewed for accuracy.  Recruit may receive emails from CHC contracting for corrections. Notes provided for MGR.</a:t>
          </a:r>
        </a:p>
      </dsp:txBody>
      <dsp:txXfrm>
        <a:off x="2402484" y="3370491"/>
        <a:ext cx="5441182" cy="1222708"/>
      </dsp:txXfrm>
    </dsp:sp>
    <dsp:sp modelId="{F1B7D123-5CE7-49A7-98BD-66FC532E35C6}">
      <dsp:nvSpPr>
        <dsp:cNvPr id="0" name=""/>
        <dsp:cNvSpPr/>
      </dsp:nvSpPr>
      <dsp:spPr>
        <a:xfrm>
          <a:off x="2402484" y="4898876"/>
          <a:ext cx="5519587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approved and emailed carrier contracting links requested by MGR.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is info submitted directly to the carriers </a:t>
          </a:r>
        </a:p>
      </dsp:txBody>
      <dsp:txXfrm>
        <a:off x="2402484" y="4898876"/>
        <a:ext cx="5519587" cy="1222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6F6E-D8B6-1B78-C86E-CFA9AAA6F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DFA59-AEE0-896D-D85E-043A99998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1D48-6E0D-1644-C10A-E1621A76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EF1B9-2605-1605-D68D-A59DEB56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B2EA-5BDF-1D17-2060-76B4AD29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9266-6B06-8EF9-8FA4-CDCB63AA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C6D6A-5229-3EC8-0396-116D7605C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9179-B6D1-560F-278E-6116F617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B260-A428-CE5D-F785-9F67F76B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0DD0-FB52-FD12-57B5-E5A9831E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739AB-0F2C-F416-269F-29D2665F2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9434C-3333-7229-F7E7-25D594632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33F1-297E-91AB-FB01-4F0F3AEE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5D012-A760-9885-4EC3-A3B20A84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AE020-0584-C302-9550-9581DF6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13CC-7875-4F05-B815-54E7DAAA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5AB9-E299-4AB1-A2B0-EB80E50F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82E1-71F1-43FC-9C45-FBCB64B5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353A-A497-4FE5-BFA6-2FC0A50C3DBA}" type="datetimeFigureOut">
              <a:rPr lang="en-US" noProof="0" smtClean="0"/>
              <a:t>4/29/25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DD2E0-D7DC-4BEF-A3A0-6DB5E1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1739-427E-47C0-B7B5-39F607DB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C632-CBE0-46E5-90EF-472F97772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624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8E57-B1AC-B474-0E1C-16AD2F5A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414AB-C435-019E-417C-1667D9038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4953-D03F-6218-AC57-F0FE96EB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8DD-2125-4F86-843C-0A5D8B41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C863-2BF0-2788-1705-FF11DE98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6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9205-0CB2-7892-C2D6-8AF1B85D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0DB5-3E69-8587-14B1-82590B67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AE25-BA7A-3794-A619-EA466DBF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7B36-5353-13EC-0C68-CDBC21DB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96539-BED1-9402-A357-9D06FEB7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BA68-2AD3-B2DA-963D-BA997AB1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15924-B809-24A9-4D90-67A83551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744F-FE0F-22DB-EA8A-48831DD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0665-1B80-996F-984B-0C9B4196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A349-9723-780A-6CBB-2CFF6E3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2715-BF62-AF73-0511-6E577687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5CA6-D2B6-66B6-0AA0-72FE1B0CE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914E6-EE74-0BDA-4AD2-6438F1D1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8DC9-D8DC-D3CC-8337-A86D7A62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2E82-7377-A977-D9CF-A592C291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F015-363D-7037-EEDB-B1202815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E4DE-C463-AAD2-5143-CABB0A09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9376C-BCC0-A9C5-9E97-10F5A0D32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3748E-913E-A9D5-C640-72488C68A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3C4D7-4355-BFE4-3D44-A5E936125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924F9-2D52-EC1B-B23B-8FD4DE15B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1E7BB-F38E-BCCC-03BF-00002742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CA586-D07A-4D0D-2EB0-BBC922A6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9813D-D8E4-EF1E-4BFC-B2FEBDEA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9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C0B6-59D9-1900-FD68-42C57BE7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41EFE-C04B-DE01-DFCC-E8439DF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3DA35-71BF-7181-CE26-9C8DDAF3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3DD13-F65C-CA4D-0F14-8257BCA4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B3B80-3394-3470-5701-65190273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B3C77-F3B4-7A0F-EC31-A26FADC5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4A28-DE05-0998-E035-BA92F0BA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A67E-45AE-DF11-18C8-EB08CBE6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E773-DF8C-15A4-76B4-4D47D5FE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A088-72B4-1AD3-5FDA-68757A1D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342C-1219-8739-8D37-901A0992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1450-B26E-2CE5-A10E-864BC023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0B6F-F71B-5E1D-9E75-4248D47C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8009-3333-78DB-F492-2AB15829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39362-97A2-0A67-19B6-9C9877AE1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FF4D-90E9-2497-1538-0637A304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CE71C-33E9-5E72-2272-42D3656D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8DAE5-67BC-6E7F-4ECE-D2140F5D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8856-CB8A-6AAE-0745-3705D795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D1EF9-54AB-5337-5424-75D8C676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AD3CA-52BD-737D-2FEF-904A341D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4CB1-2215-4A24-40D7-80BB81F2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1BCCA-761C-76E1-0D6B-14B08CA5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8026-3DE0-1604-6717-86015CAF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1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83F-4D65-5112-1FB4-E5B89C10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57E7B-1C36-C7FA-D0BD-FB227CF84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A487-483B-DF49-EC3B-12AC06C6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3E61D-9DFF-EAE9-2124-A461A3C9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C039-CF33-845F-055C-BFC189AA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3145D-F8DB-BF52-76E2-0D637367C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D0F0-D1D5-A804-E32A-8A550725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CB66-9748-10F7-D63B-37F73560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8819-C36B-63EE-8AD8-D2AE8148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A49A-D50F-A428-1D8F-BDFD97B1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0FF0-AD66-A2E9-D1FF-12014389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F90DE-AFFD-C177-3DE9-23E3A46B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D635-59F7-17F6-8D77-4BC18D3C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C96A-A83B-7035-28A1-74264AB0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8F24A-3508-8A27-C6A2-CB9B2F15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67A5-63AE-6CF9-5B88-109716F7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2132-D6F2-4C72-C640-1A22C71D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35A66-B82A-7403-45ED-5A4F82CC7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492F6-E606-6107-F31E-72413898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BC815-2384-F539-7980-9AEFBB2B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BB1A3-1299-E026-45BB-E5AD4DE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153B-D36B-336B-1CF0-33531084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1260-266B-A005-00B0-E334B478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6B918-D6D8-570E-0487-980168194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0E0F8-83FF-B1D3-9189-B5D6CB828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AA939-980D-DF23-B98D-E7933893D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6D1C7-9498-4908-42E9-0AB8C610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28990-AD37-6BB8-D8C7-C393A8D2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41A5A-14A8-B20E-1D4E-858B15AA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66D5-28C2-13BB-29CC-A99BB861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0395E-CF64-DBB7-543D-93B0E67C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2BBF4-C448-6CAF-2659-218EAFD0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66449-A29A-0F74-0856-D57BE40C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90BE8-5C5B-8A4A-BC6C-75D6D45F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D3F23-0C78-D9C8-8113-327A59C3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E0FB0-466F-4F7C-7A82-5664BE51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47F0-49AB-3343-336F-369A1694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669B-37F2-6617-4A70-D2AA689B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C4BAF-E620-4FFD-BC60-56CC5CA06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4B9E-80D9-273E-2236-9AAF69ED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EC546-90A1-9F96-381C-C44970D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3936D-88F1-ECBC-4DF5-43DB418D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CD5D-FFED-0895-B1FC-0C3B4D66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5AC5F-E4D2-6C81-8DBA-328830080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EE240-41CB-6BBC-D018-46D3A7A56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B5A12-8A82-E4A3-8379-64A42300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00A16-F40D-D472-D8F7-A3208B01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656A8-3CE0-5D6F-CE0F-A3519A34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03ACB-0D3C-DC33-DFC9-0D8F6D20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906C4-0213-AEBF-F993-70E2E3DB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F370-B364-39F3-1D01-BF0A45C7B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71E4D-57E6-4361-8F41-2BF441A0838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1257-38F6-FEF9-3FFF-1BBC1FF0D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D135-EEA7-BDED-3AE3-5CB4FBB39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C1F84-A1F6-44A6-A588-9E8897988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92E8F-54AB-46D3-88CF-E717BC21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0E8A0-AA93-4D38-81C5-EC63E1EC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646-8520-427D-ACD3-69976EEBF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822C-F838-414C-BE88-4C36BDF8A5E0}" type="datetimeFigureOut">
              <a:rPr lang="en-US" smtClean="0"/>
              <a:t>4/29/25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FDAB-3FCC-421B-B8DF-073DEE2E2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FBED1-D092-4841-B651-580D34D55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DBF2-A8CF-448E-B167-C826703D0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CB66-A98E-0480-FCA5-940B40A8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8F98-81A8-723A-BF9E-4915925C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FB9A-C1E5-A6C4-A3B1-EE86C3C21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D2737-087A-4C67-A06D-3BBDE0D0A4ED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83E8-43C9-E40A-CD02-3F6B6633A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8801-9972-6867-8B73-9E6B228BE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rms.monday.com/forms/42c925f26891323fd9906379aa6870ce?r=use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monday.com/forms/42c925f26891323fd9906379aa6870ce?r=use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cagents.com/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tmosley@chcquotes.com" TargetMode="External"/><Relationship Id="rId2" Type="http://schemas.openxmlformats.org/officeDocument/2006/relationships/hyperlink" Target="https://www.chcagents.com/department-faq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ntracting@startworktoday.careers" TargetMode="External"/><Relationship Id="rId5" Type="http://schemas.openxmlformats.org/officeDocument/2006/relationships/image" Target="../media/image16.png"/><Relationship Id="rId4" Type="http://schemas.openxmlformats.org/officeDocument/2006/relationships/hyperlink" Target="mailto:contracting@chcquote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cting@chcquotes.com" TargetMode="External"/><Relationship Id="rId2" Type="http://schemas.openxmlformats.org/officeDocument/2006/relationships/hyperlink" Target="https://wkf.ms/4cErFQa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kf.ms/4cErFQ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monday.com/forms/9508297440e8ac95cfedbacaeebe7896?r=use1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01F4B7-B25C-2346-8ABD-2617EA4E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CHC Contracting Overview</a:t>
            </a:r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D50C560C-08A4-039E-B87D-C7EC0F45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87" y="364587"/>
            <a:ext cx="85324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3B2B-61AF-060D-FC82-307F1668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AA3-F34B-5EB2-153A-F92B35F6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6" y="500331"/>
            <a:ext cx="11898701" cy="14664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CHC Finance Department Requests (</a:t>
            </a:r>
            <a:r>
              <a:rPr lang="en-US" b="1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</a:rPr>
              <a:t>payroll@chcquotes.com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hlinkClick r:id="rId2" tooltip="This external link will open in a new window"/>
              </a:rPr>
              <a:t>https://forms.monday.com/forms/42c925f26891323fd9906379aa6870ce?r=use1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526B-18AA-E453-3251-F23D009A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64" y="2609191"/>
            <a:ext cx="6172200" cy="3049737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Name Change</a:t>
            </a:r>
          </a:p>
          <a:p>
            <a:r>
              <a:rPr lang="en-US" sz="4300" dirty="0"/>
              <a:t>Address Change</a:t>
            </a:r>
          </a:p>
          <a:p>
            <a:r>
              <a:rPr lang="en-US" sz="4300" dirty="0"/>
              <a:t>Payroll Change</a:t>
            </a:r>
          </a:p>
          <a:p>
            <a:r>
              <a:rPr lang="en-US" sz="4300" dirty="0"/>
              <a:t>Hierarchy/Level Change</a:t>
            </a:r>
          </a:p>
          <a:p>
            <a:r>
              <a:rPr lang="en-US" sz="4300" dirty="0"/>
              <a:t>Others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AC02654-3E21-8798-CEC3-05D8DA30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0" y="2149393"/>
            <a:ext cx="3830127" cy="41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F6E5-B39C-4C4A-9E5D-25FBF30D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3" y="242596"/>
            <a:ext cx="10515600" cy="726557"/>
          </a:xfrm>
        </p:spPr>
        <p:txBody>
          <a:bodyPr/>
          <a:lstStyle/>
          <a:p>
            <a:pPr algn="ctr"/>
            <a:r>
              <a:rPr lang="en-US" dirty="0"/>
              <a:t>CHC Finance Update Board Flowchart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CCB01-FFF8-6889-7878-038EC25DCF3E}"/>
              </a:ext>
            </a:extLst>
          </p:cNvPr>
          <p:cNvSpPr/>
          <p:nvPr/>
        </p:nvSpPr>
        <p:spPr>
          <a:xfrm>
            <a:off x="716900" y="1054359"/>
            <a:ext cx="234820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Hierarchy/Pay Level?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BC3290-DB44-6F24-F32F-BAB1E11920FC}"/>
              </a:ext>
            </a:extLst>
          </p:cNvPr>
          <p:cNvSpPr/>
          <p:nvPr/>
        </p:nvSpPr>
        <p:spPr>
          <a:xfrm>
            <a:off x="8686023" y="1054359"/>
            <a:ext cx="205273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Direct Deposit Information?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8ECF2-6A3F-FD04-CC93-F269C866F72B}"/>
              </a:ext>
            </a:extLst>
          </p:cNvPr>
          <p:cNvSpPr/>
          <p:nvPr/>
        </p:nvSpPr>
        <p:spPr>
          <a:xfrm>
            <a:off x="6096000" y="1031032"/>
            <a:ext cx="2149150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Address?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661A826-DD85-281D-B839-332B4CFE6422}"/>
              </a:ext>
            </a:extLst>
          </p:cNvPr>
          <p:cNvSpPr/>
          <p:nvPr/>
        </p:nvSpPr>
        <p:spPr>
          <a:xfrm>
            <a:off x="1746377" y="1912776"/>
            <a:ext cx="289249" cy="559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25292BD-9053-5F5C-4CFA-46F67372709A}"/>
              </a:ext>
            </a:extLst>
          </p:cNvPr>
          <p:cNvSpPr/>
          <p:nvPr/>
        </p:nvSpPr>
        <p:spPr>
          <a:xfrm>
            <a:off x="4435927" y="1875453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B480221-14B7-DFC9-3FA2-841D9DCB1019}"/>
              </a:ext>
            </a:extLst>
          </p:cNvPr>
          <p:cNvSpPr/>
          <p:nvPr/>
        </p:nvSpPr>
        <p:spPr>
          <a:xfrm>
            <a:off x="9567765" y="1912776"/>
            <a:ext cx="289249" cy="555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4D33C-31C6-5EF1-291B-FCE564A02BCE}"/>
              </a:ext>
            </a:extLst>
          </p:cNvPr>
          <p:cNvSpPr/>
          <p:nvPr/>
        </p:nvSpPr>
        <p:spPr>
          <a:xfrm>
            <a:off x="3505977" y="1031032"/>
            <a:ext cx="2149150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Name?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6391B80-29C5-280F-D9CA-8FDA1C0856F8}"/>
              </a:ext>
            </a:extLst>
          </p:cNvPr>
          <p:cNvSpPr/>
          <p:nvPr/>
        </p:nvSpPr>
        <p:spPr>
          <a:xfrm>
            <a:off x="1344380" y="2565345"/>
            <a:ext cx="1091681" cy="891073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53692-4E6A-7AFE-519A-68C8257B2A53}"/>
              </a:ext>
            </a:extLst>
          </p:cNvPr>
          <p:cNvSpPr/>
          <p:nvPr/>
        </p:nvSpPr>
        <p:spPr>
          <a:xfrm>
            <a:off x="1064685" y="4146311"/>
            <a:ext cx="1651072" cy="2110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MUST REQUEST IN MONDAY.COM AND FILL OUT HIERARCHY CHANGE FORM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B8CBA6-A5A1-19B9-CC3E-247DDC1611C1}"/>
              </a:ext>
            </a:extLst>
          </p:cNvPr>
          <p:cNvSpPr/>
          <p:nvPr/>
        </p:nvSpPr>
        <p:spPr>
          <a:xfrm>
            <a:off x="3681703" y="2537926"/>
            <a:ext cx="705705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Submit request through Monday.com using this link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2"/>
              </a:rPr>
              <a:t>https://forms.monday.com/forms/42c925f26891323fd9906379aa6870ce?r=use1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737B6CE-2D6F-18AD-81D8-AC8D35F6F476}"/>
              </a:ext>
            </a:extLst>
          </p:cNvPr>
          <p:cNvSpPr/>
          <p:nvPr/>
        </p:nvSpPr>
        <p:spPr>
          <a:xfrm>
            <a:off x="4435927" y="342899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E7E9BCB-7956-D56E-890F-DD53F81F7535}"/>
              </a:ext>
            </a:extLst>
          </p:cNvPr>
          <p:cNvSpPr/>
          <p:nvPr/>
        </p:nvSpPr>
        <p:spPr>
          <a:xfrm>
            <a:off x="7025949" y="188011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01670A7-B507-F2D4-CAAF-9903CCC75176}"/>
              </a:ext>
            </a:extLst>
          </p:cNvPr>
          <p:cNvSpPr/>
          <p:nvPr/>
        </p:nvSpPr>
        <p:spPr>
          <a:xfrm>
            <a:off x="9586425" y="342899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D2A067-BCFB-E421-845B-D897421EF333}"/>
              </a:ext>
            </a:extLst>
          </p:cNvPr>
          <p:cNvSpPr/>
          <p:nvPr/>
        </p:nvSpPr>
        <p:spPr>
          <a:xfrm>
            <a:off x="4282751" y="4021492"/>
            <a:ext cx="5794310" cy="335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 will need the following documents uploaded into Monday.com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B90577A-8316-3EB1-4F30-F2DD4C5DD25E}"/>
              </a:ext>
            </a:extLst>
          </p:cNvPr>
          <p:cNvSpPr/>
          <p:nvPr/>
        </p:nvSpPr>
        <p:spPr>
          <a:xfrm>
            <a:off x="8947515" y="4999977"/>
            <a:ext cx="1651072" cy="1607328"/>
          </a:xfrm>
          <a:prstGeom prst="flowChartProcess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D9B857B-4C78-409B-6688-39BB66F28B45}"/>
              </a:ext>
            </a:extLst>
          </p:cNvPr>
          <p:cNvSpPr/>
          <p:nvPr/>
        </p:nvSpPr>
        <p:spPr>
          <a:xfrm>
            <a:off x="3755014" y="5008076"/>
            <a:ext cx="1651072" cy="1607329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62BF-ABCE-2DBE-986D-1F3C8D5CA1E0}"/>
              </a:ext>
            </a:extLst>
          </p:cNvPr>
          <p:cNvSpPr txBox="1"/>
          <p:nvPr/>
        </p:nvSpPr>
        <p:spPr>
          <a:xfrm>
            <a:off x="3842877" y="5019868"/>
            <a:ext cx="1475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Documents to support Name Change: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i.e. Marriage License,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Divorce Decree, Court Order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E847A-3256-9668-C305-42D6CE376F83}"/>
              </a:ext>
            </a:extLst>
          </p:cNvPr>
          <p:cNvSpPr txBox="1"/>
          <p:nvPr/>
        </p:nvSpPr>
        <p:spPr>
          <a:xfrm>
            <a:off x="9050138" y="5134471"/>
            <a:ext cx="1651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-Updated W-9 that matches bank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-Voided Check/ Bank letter that matches W-9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40B5125-298F-7E1A-171F-8ADAEAC03168}"/>
              </a:ext>
            </a:extLst>
          </p:cNvPr>
          <p:cNvSpPr/>
          <p:nvPr/>
        </p:nvSpPr>
        <p:spPr>
          <a:xfrm>
            <a:off x="1746377" y="3526969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000598-98DB-E838-FF6A-93DF08AD83C0}"/>
              </a:ext>
            </a:extLst>
          </p:cNvPr>
          <p:cNvSpPr/>
          <p:nvPr/>
        </p:nvSpPr>
        <p:spPr>
          <a:xfrm>
            <a:off x="7037641" y="4357395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1FA6F-D124-FE68-2053-4D8364F38124}"/>
              </a:ext>
            </a:extLst>
          </p:cNvPr>
          <p:cNvSpPr txBox="1"/>
          <p:nvPr/>
        </p:nvSpPr>
        <p:spPr>
          <a:xfrm>
            <a:off x="6354370" y="5056901"/>
            <a:ext cx="1651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 documents required for address change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9772EA0-C491-34B5-B509-4091062AAAE0}"/>
              </a:ext>
            </a:extLst>
          </p:cNvPr>
          <p:cNvSpPr/>
          <p:nvPr/>
        </p:nvSpPr>
        <p:spPr>
          <a:xfrm>
            <a:off x="4435926" y="4367554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70F8B42-2708-987F-F5EC-21907EA68387}"/>
              </a:ext>
            </a:extLst>
          </p:cNvPr>
          <p:cNvSpPr/>
          <p:nvPr/>
        </p:nvSpPr>
        <p:spPr>
          <a:xfrm>
            <a:off x="9567764" y="4357394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C6CE01-671C-E1FB-23DF-536F68570502}"/>
              </a:ext>
            </a:extLst>
          </p:cNvPr>
          <p:cNvSpPr/>
          <p:nvPr/>
        </p:nvSpPr>
        <p:spPr>
          <a:xfrm>
            <a:off x="6279020" y="5019869"/>
            <a:ext cx="1801771" cy="807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6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0979D7A-216F-0ED9-CD91-BF92A80A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4" y="638355"/>
            <a:ext cx="4451230" cy="2931488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A21C7CC9-3E40-53AB-2CF4-ABA1203BC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68" y="410674"/>
            <a:ext cx="3874124" cy="257805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E1682-DFC0-9D8B-44B7-F78F70DD1D64}"/>
              </a:ext>
            </a:extLst>
          </p:cNvPr>
          <p:cNvSpPr txBox="1"/>
          <p:nvPr/>
        </p:nvSpPr>
        <p:spPr>
          <a:xfrm>
            <a:off x="603849" y="3795623"/>
            <a:ext cx="4399472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+mj-lt"/>
                <a:ea typeface="+mj-ea"/>
                <a:cs typeface="+mj-cs"/>
                <a:hlinkClick r:id="rId2"/>
              </a:rPr>
              <a:t>https://www.chcagents.com/department-faqs</a:t>
            </a:r>
            <a:r>
              <a:rPr lang="en-US" sz="1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BDB9-8267-96FE-73A2-06EB3E0C4A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34671" y="2618716"/>
            <a:ext cx="4505654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b="0" i="0" dirty="0">
                <a:effectLst/>
              </a:rPr>
              <a:t>CHC Contracting Staff </a:t>
            </a:r>
          </a:p>
          <a:p>
            <a:pPr marL="0" indent="0" algn="ctr">
              <a:buNone/>
            </a:pPr>
            <a:r>
              <a:rPr lang="en-US" sz="1700" b="0" i="0" dirty="0">
                <a:effectLst/>
              </a:rPr>
              <a:t>Tanya Mosley &amp; Mimi Crisostomo,</a:t>
            </a:r>
          </a:p>
          <a:p>
            <a:pPr marL="0" indent="0" algn="ctr">
              <a:buNone/>
            </a:pPr>
            <a:r>
              <a:rPr lang="en-US" sz="1700" b="1" i="0" u="sng" dirty="0">
                <a:effectLst/>
              </a:rPr>
              <a:t>Email Contacts</a:t>
            </a:r>
            <a:endParaRPr lang="en-US" sz="1700" b="0" i="0" dirty="0">
              <a:effectLst/>
            </a:endParaRPr>
          </a:p>
          <a:p>
            <a:pPr marL="0" indent="0" algn="ctr">
              <a:buNone/>
            </a:pPr>
            <a:r>
              <a:rPr lang="en-US" sz="1700" b="0" i="0" u="none" strike="noStrike" dirty="0">
                <a:effectLst/>
                <a:hlinkClick r:id="rId4"/>
              </a:rPr>
              <a:t>contracting@chcquotes.com</a:t>
            </a:r>
            <a:r>
              <a:rPr lang="en-US" sz="1700" b="0" i="0" u="none" strike="noStrike" dirty="0">
                <a:effectLst/>
              </a:rPr>
              <a:t>    </a:t>
            </a:r>
            <a:r>
              <a:rPr lang="en-US" sz="1700" b="0" i="0" dirty="0">
                <a:effectLst/>
              </a:rPr>
              <a:t>  </a:t>
            </a:r>
          </a:p>
          <a:p>
            <a:pPr marL="0" indent="0" algn="ctr">
              <a:buNone/>
            </a:pPr>
            <a:r>
              <a:rPr lang="en-US" sz="1700" b="0" i="0" u="none" strike="noStrike" dirty="0" err="1">
                <a:effectLst/>
                <a:hlinkClick r:id="rId6"/>
              </a:rPr>
              <a:t>contracting@startworktoday.careers</a:t>
            </a:r>
            <a:r>
              <a:rPr lang="en-US" sz="1700" b="0" i="0" u="none" strike="noStrike" dirty="0">
                <a:effectLst/>
              </a:rPr>
              <a:t>     </a:t>
            </a:r>
            <a:r>
              <a:rPr lang="en-US" sz="1700" b="0" i="0" dirty="0">
                <a:effectLst/>
              </a:rPr>
              <a:t>  </a:t>
            </a:r>
          </a:p>
          <a:p>
            <a:pPr marL="0" indent="0" algn="ctr">
              <a:buNone/>
            </a:pPr>
            <a:r>
              <a:rPr lang="en-US" sz="1700" b="0" i="0" u="none" strike="noStrike" dirty="0">
                <a:effectLst/>
                <a:hlinkClick r:id="rId7"/>
              </a:rPr>
              <a:t>tmosley@chcquotes.com</a:t>
            </a:r>
            <a:r>
              <a:rPr lang="en-US" sz="1700" b="0" i="0" u="none" strike="noStrike" dirty="0">
                <a:effectLst/>
              </a:rPr>
              <a:t>   </a:t>
            </a:r>
            <a:endParaRPr lang="en-US" sz="1700" b="0" i="0" dirty="0">
              <a:effectLst/>
            </a:endParaRPr>
          </a:p>
          <a:p>
            <a:pPr marL="0" indent="0" algn="ctr">
              <a:buNone/>
            </a:pPr>
            <a:r>
              <a:rPr lang="en-US" sz="1700" b="0" i="0" u="none" strike="noStrike" dirty="0">
                <a:effectLst/>
                <a:hlinkClick r:id="rId8" tooltip="This external link will open in a new window"/>
              </a:rPr>
              <a:t>www.chcagents.com</a:t>
            </a:r>
            <a:r>
              <a:rPr lang="en-US" sz="1700" b="0" i="0" u="none" strike="noStrike" dirty="0">
                <a:effectLst/>
              </a:rPr>
              <a:t>  </a:t>
            </a:r>
            <a:endParaRPr lang="en-US" sz="1700" b="0" i="0" dirty="0">
              <a:effectLst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679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0DF4B-4B33-81A6-C04B-362ADD08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55" y="202367"/>
            <a:ext cx="3932237" cy="1600200"/>
          </a:xfrm>
        </p:spPr>
        <p:txBody>
          <a:bodyPr/>
          <a:lstStyle/>
          <a:p>
            <a:pPr algn="ctr"/>
            <a:r>
              <a:rPr lang="en-US" dirty="0"/>
              <a:t>Manager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945C6-39C0-11CD-1452-03CE117C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834" y="2057400"/>
            <a:ext cx="4886792" cy="3811588"/>
          </a:xfrm>
        </p:spPr>
        <p:txBody>
          <a:bodyPr>
            <a:normAutofit/>
          </a:bodyPr>
          <a:lstStyle/>
          <a:p>
            <a:r>
              <a:rPr lang="en-US" dirty="0"/>
              <a:t>If you have someone you want to bring aboard, you will complete the following link.</a:t>
            </a:r>
          </a:p>
          <a:p>
            <a:pPr algn="l"/>
            <a:r>
              <a:rPr lang="en-US" sz="16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Contracting Request for Agents/Agencies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 tooltip="This external link will open in a new window"/>
              </a:rPr>
              <a:t>https://wkf.ms/4cErFQa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should not be sending any links.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must complete the link as it requires the agent’s level and direct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should be directed to CHC Contracting, </a:t>
            </a:r>
            <a:r>
              <a:rPr lang="en-US" dirty="0">
                <a:hlinkClick r:id="rId3"/>
              </a:rPr>
              <a:t>contracting@chcquotes.com</a:t>
            </a:r>
            <a:r>
              <a:rPr lang="en-US" dirty="0"/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E452B-6F4F-8267-B780-0A06DFEB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37" y="359764"/>
            <a:ext cx="6801799" cy="6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401B-86F4-F91C-B6D2-BE37C540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200234"/>
            <a:ext cx="10515600" cy="849077"/>
          </a:xfrm>
        </p:spPr>
        <p:txBody>
          <a:bodyPr/>
          <a:lstStyle/>
          <a:p>
            <a:r>
              <a:rPr lang="en-US" dirty="0"/>
              <a:t>Submission Notifications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778E79-E506-E147-940D-FC872BEF3B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454" y="2580678"/>
            <a:ext cx="5039428" cy="427732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41EED1-AE3D-C17B-B527-B1025A33D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9664" y="2930148"/>
            <a:ext cx="4896533" cy="29817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72F77D-24F5-763C-8B1D-AA69CB2EF71D}"/>
              </a:ext>
            </a:extLst>
          </p:cNvPr>
          <p:cNvSpPr txBox="1"/>
          <p:nvPr/>
        </p:nvSpPr>
        <p:spPr>
          <a:xfrm>
            <a:off x="194872" y="1124263"/>
            <a:ext cx="5396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Manager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you have not participated in CHC Contracting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will need to be invited to Monday.com.  This will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Come as an email.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B3886-9030-7574-4C4A-F571CD489D3D}"/>
              </a:ext>
            </a:extLst>
          </p:cNvPr>
          <p:cNvSpPr txBox="1"/>
          <p:nvPr/>
        </p:nvSpPr>
        <p:spPr>
          <a:xfrm>
            <a:off x="5728543" y="1154243"/>
            <a:ext cx="6245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Agent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Contains a link that Gets all the required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need to satisfy CHC Finance.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NOT SEND THIS LINK or ANY LINK.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the agent didn’t receive or you would like it resent, 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CHC Contracting, contracting@chcquotes.com.</a:t>
            </a:r>
          </a:p>
        </p:txBody>
      </p:sp>
    </p:spTree>
    <p:extLst>
      <p:ext uri="{BB962C8B-B14F-4D97-AF65-F5344CB8AC3E}">
        <p14:creationId xmlns:p14="http://schemas.microsoft.com/office/powerpoint/2010/main" val="73624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38F0-C40D-E1D9-DDF1-1B720896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1" y="245204"/>
            <a:ext cx="5547610" cy="489314"/>
          </a:xfrm>
        </p:spPr>
        <p:txBody>
          <a:bodyPr>
            <a:normAutofit/>
          </a:bodyPr>
          <a:lstStyle/>
          <a:p>
            <a:r>
              <a:rPr lang="en-US" sz="2400" dirty="0"/>
              <a:t>Carrier Contracting Agent Email Examples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80CE9C-4811-8D19-3F5B-3D3A8F711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833" y="2582848"/>
            <a:ext cx="5561351" cy="30534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37E506-77A7-CCD3-0016-26432863E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0584" y="968389"/>
            <a:ext cx="4505340" cy="148999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F4A9F-05A2-13D8-53E0-6334FF5DB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37" y="4713316"/>
            <a:ext cx="4953691" cy="2032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9050EC-3B2E-53BA-28DD-57FB3ECD3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387" y="2473704"/>
            <a:ext cx="4801270" cy="2000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F07B9E-CA66-9B75-F62E-DF88C2130001}"/>
              </a:ext>
            </a:extLst>
          </p:cNvPr>
          <p:cNvSpPr txBox="1"/>
          <p:nvPr/>
        </p:nvSpPr>
        <p:spPr>
          <a:xfrm>
            <a:off x="359764" y="497386"/>
            <a:ext cx="4748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Manager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Once your agent satisfies the requirement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will receive an email confirmation.  The agent then receives their links to contract with your requested carriers.</a:t>
            </a:r>
          </a:p>
        </p:txBody>
      </p:sp>
    </p:spTree>
    <p:extLst>
      <p:ext uri="{BB962C8B-B14F-4D97-AF65-F5344CB8AC3E}">
        <p14:creationId xmlns:p14="http://schemas.microsoft.com/office/powerpoint/2010/main" val="42050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6101FB-3AEF-695B-62D2-B6D5AA8EC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856111"/>
              </p:ext>
            </p:extLst>
          </p:nvPr>
        </p:nvGraphicFramePr>
        <p:xfrm>
          <a:off x="1773206" y="1081976"/>
          <a:ext cx="9597159" cy="577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29088A-E16F-28C6-78E1-E9F94C354F1A}"/>
              </a:ext>
            </a:extLst>
          </p:cNvPr>
          <p:cNvSpPr txBox="1"/>
          <p:nvPr/>
        </p:nvSpPr>
        <p:spPr>
          <a:xfrm>
            <a:off x="397566" y="818520"/>
            <a:ext cx="1160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Agents listed in this board are recruits submitted by Hiring MGRs and CHC Recruiting.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C3C22-5CAA-ECFE-33B6-228348AC7AB8}"/>
              </a:ext>
            </a:extLst>
          </p:cNvPr>
          <p:cNvSpPr/>
          <p:nvPr/>
        </p:nvSpPr>
        <p:spPr>
          <a:xfrm>
            <a:off x="0" y="0"/>
            <a:ext cx="12052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Your agents can be found in 3 Boards in Monday.com</a:t>
            </a:r>
          </a:p>
        </p:txBody>
      </p:sp>
    </p:spTree>
    <p:extLst>
      <p:ext uri="{BB962C8B-B14F-4D97-AF65-F5344CB8AC3E}">
        <p14:creationId xmlns:p14="http://schemas.microsoft.com/office/powerpoint/2010/main" val="16722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EEC240-266E-F2F3-6FED-31EB164B7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043015"/>
              </p:ext>
            </p:extLst>
          </p:nvPr>
        </p:nvGraphicFramePr>
        <p:xfrm>
          <a:off x="207034" y="276045"/>
          <a:ext cx="7863540" cy="64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9D806DE-A9F8-757E-4628-6F80D1148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601" y="1750551"/>
            <a:ext cx="3019246" cy="215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86B69-B9CF-45E6-381B-3F36633C2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7811" y="4319605"/>
            <a:ext cx="2924583" cy="1667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9CDDF-25BA-521E-FC23-AE26E4C9443B}"/>
              </a:ext>
            </a:extLst>
          </p:cNvPr>
          <p:cNvSpPr txBox="1"/>
          <p:nvPr/>
        </p:nvSpPr>
        <p:spPr>
          <a:xfrm>
            <a:off x="8090641" y="734608"/>
            <a:ext cx="2989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467886"/>
                </a:solidFill>
                <a:effectLst/>
                <a:latin typeface="Figtre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Contracting Request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Figtree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https://wkf.ms/4cErFQa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Figtree"/>
                <a:ea typeface="+mn-ea"/>
                <a:cs typeface="+mn-cs"/>
              </a:rPr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lang="en-US" b="1" i="0" dirty="0">
              <a:solidFill>
                <a:srgbClr val="467886"/>
              </a:solidFill>
              <a:effectLst/>
              <a:latin typeface="Figtree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A12A0-079F-6C7C-DDF6-B12CF9E67920}"/>
              </a:ext>
            </a:extLst>
          </p:cNvPr>
          <p:cNvSpPr/>
          <p:nvPr/>
        </p:nvSpPr>
        <p:spPr>
          <a:xfrm>
            <a:off x="10679374" y="1638117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2DF39-6EAE-F5A5-C453-0BCE4E031B52}"/>
              </a:ext>
            </a:extLst>
          </p:cNvPr>
          <p:cNvSpPr/>
          <p:nvPr/>
        </p:nvSpPr>
        <p:spPr>
          <a:xfrm>
            <a:off x="10693376" y="4217540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499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CE9BFF-6908-A9CA-B9E2-0353FCB46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694225"/>
              </p:ext>
            </p:extLst>
          </p:nvPr>
        </p:nvGraphicFramePr>
        <p:xfrm>
          <a:off x="2367903" y="1194319"/>
          <a:ext cx="8128000" cy="514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2F371B-DB93-6096-EBA6-BE2FC1F2A3DE}"/>
              </a:ext>
            </a:extLst>
          </p:cNvPr>
          <p:cNvSpPr/>
          <p:nvPr/>
        </p:nvSpPr>
        <p:spPr>
          <a:xfrm>
            <a:off x="261257" y="391886"/>
            <a:ext cx="119307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Agents Receive Carrier Contracting Links</a:t>
            </a:r>
          </a:p>
        </p:txBody>
      </p:sp>
    </p:spTree>
    <p:extLst>
      <p:ext uri="{BB962C8B-B14F-4D97-AF65-F5344CB8AC3E}">
        <p14:creationId xmlns:p14="http://schemas.microsoft.com/office/powerpoint/2010/main" val="282247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3FE7D-B0B8-9899-F825-923E793A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B240BD-E539-695F-4CAB-35E6B76F4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958202"/>
              </p:ext>
            </p:extLst>
          </p:nvPr>
        </p:nvGraphicFramePr>
        <p:xfrm>
          <a:off x="207034" y="276045"/>
          <a:ext cx="8340618" cy="64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E87E2E9-9F5D-9792-47FF-4D92666E89C6}"/>
              </a:ext>
            </a:extLst>
          </p:cNvPr>
          <p:cNvSpPr/>
          <p:nvPr/>
        </p:nvSpPr>
        <p:spPr>
          <a:xfrm>
            <a:off x="8696798" y="2667286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2DCA90-4EE5-48EE-9332-667295EDD9FD}"/>
              </a:ext>
            </a:extLst>
          </p:cNvPr>
          <p:cNvSpPr/>
          <p:nvPr/>
        </p:nvSpPr>
        <p:spPr>
          <a:xfrm>
            <a:off x="8791815" y="245667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1A7DB-1999-8F73-4CB2-D29AF42CD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93" y="718635"/>
            <a:ext cx="2977008" cy="1881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16391-2357-4C0E-DD31-2C1EEC6B8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4496" y="2995241"/>
            <a:ext cx="3434580" cy="36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0BA0-1C41-2238-38F7-8173CB80E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C04D-9912-1B35-9041-BAE6CFC0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9" y="345057"/>
            <a:ext cx="11611153" cy="11084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CHC CONTRACTING ADDITIONAL REQUEST LINK</a:t>
            </a:r>
            <a:br>
              <a:rPr lang="en-US" dirty="0"/>
            </a:br>
            <a:r>
              <a:rPr lang="en-US" sz="2400" b="0" i="0" u="sng" dirty="0">
                <a:solidFill>
                  <a:srgbClr val="0066CC"/>
                </a:solidFill>
                <a:effectLst/>
                <a:latin typeface="arial" panose="020B0604020202020204" pitchFamily="34" charset="0"/>
                <a:hlinkClick r:id="rId2" tooltip="This external link will open in a new window"/>
              </a:rPr>
              <a:t>https://forms.monday.com/forms/9508297440e8ac95cfedbacaeebe7896?r=use1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C972-41F9-C1B8-DAC3-A02A8596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64" y="2609191"/>
            <a:ext cx="6172200" cy="2342371"/>
          </a:xfrm>
        </p:spPr>
        <p:txBody>
          <a:bodyPr/>
          <a:lstStyle/>
          <a:p>
            <a:r>
              <a:rPr lang="en-US" dirty="0"/>
              <a:t>Additional Carrier Contracts</a:t>
            </a:r>
          </a:p>
          <a:p>
            <a:r>
              <a:rPr lang="en-US" dirty="0"/>
              <a:t>Request CHC Email Access</a:t>
            </a:r>
          </a:p>
          <a:p>
            <a:r>
              <a:rPr lang="en-US" dirty="0"/>
              <a:t>Request TopBroker CRM Access</a:t>
            </a:r>
          </a:p>
          <a:p>
            <a:r>
              <a:rPr lang="en-US" dirty="0"/>
              <a:t>Request Agent Releases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7">
            <a:hlinkClick r:id="rId2"/>
            <a:extLst>
              <a:ext uri="{FF2B5EF4-FFF2-40B4-BE49-F238E27FC236}">
                <a16:creationId xmlns:a16="http://schemas.microsoft.com/office/drawing/2014/main" id="{AEA69403-5DFB-7073-506C-F43722C4C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7147" y="2060432"/>
            <a:ext cx="3916393" cy="4305861"/>
          </a:xfrm>
        </p:spPr>
      </p:pic>
    </p:spTree>
    <p:extLst>
      <p:ext uri="{BB962C8B-B14F-4D97-AF65-F5344CB8AC3E}">
        <p14:creationId xmlns:p14="http://schemas.microsoft.com/office/powerpoint/2010/main" val="202444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Records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184F"/>
      </a:accent1>
      <a:accent2>
        <a:srgbClr val="F59120"/>
      </a:accent2>
      <a:accent3>
        <a:srgbClr val="EA2B7B"/>
      </a:accent3>
      <a:accent4>
        <a:srgbClr val="3F3F3F"/>
      </a:accent4>
      <a:accent5>
        <a:srgbClr val="F2F2F2"/>
      </a:accent5>
      <a:accent6>
        <a:srgbClr val="2D184F"/>
      </a:accent6>
      <a:hlink>
        <a:srgbClr val="2D184F"/>
      </a:hlink>
      <a:folHlink>
        <a:srgbClr val="2D184F"/>
      </a:folHlink>
    </a:clrScheme>
    <a:fontScheme name="Custom 242">
      <a:majorFont>
        <a:latin typeface="Rockwel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line from Smartart_03_SB_MO - v5" id="{425EA364-DCB0-43CA-AF00-818259ABB39D}" vid="{79945F6C-7F23-4807-8DFE-8CDF775AD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21004</TotalTime>
  <Words>591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Aharoni</vt:lpstr>
      <vt:lpstr>Aptos</vt:lpstr>
      <vt:lpstr>Aptos Display</vt:lpstr>
      <vt:lpstr>Arial</vt:lpstr>
      <vt:lpstr>Arial</vt:lpstr>
      <vt:lpstr>Arial Black</vt:lpstr>
      <vt:lpstr>Corbel</vt:lpstr>
      <vt:lpstr>Figtree</vt:lpstr>
      <vt:lpstr>Rockwell</vt:lpstr>
      <vt:lpstr>Office Theme</vt:lpstr>
      <vt:lpstr>2_Office Theme</vt:lpstr>
      <vt:lpstr>1_Office Theme</vt:lpstr>
      <vt:lpstr>CHC Contracting Overview</vt:lpstr>
      <vt:lpstr>Manager Steps</vt:lpstr>
      <vt:lpstr>Submission Notifications</vt:lpstr>
      <vt:lpstr>Carrier Contracting Agent Email Examples</vt:lpstr>
      <vt:lpstr>PowerPoint Presentation</vt:lpstr>
      <vt:lpstr>PowerPoint Presentation</vt:lpstr>
      <vt:lpstr>PowerPoint Presentation</vt:lpstr>
      <vt:lpstr>PowerPoint Presentation</vt:lpstr>
      <vt:lpstr>CHC CONTRACTING ADDITIONAL REQUEST LINK https://forms.monday.com/forms/9508297440e8ac95cfedbacaeebe7896?r=use1</vt:lpstr>
      <vt:lpstr>CHC Finance Department Requests (payroll@chcquotes.com) https://forms.monday.com/forms/42c925f26891323fd9906379aa6870ce?r=use1</vt:lpstr>
      <vt:lpstr>CHC Finance Update Board Flowchart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Krivelow</dc:creator>
  <cp:lastModifiedBy>Mari Krivelow</cp:lastModifiedBy>
  <cp:revision>5</cp:revision>
  <cp:lastPrinted>2025-04-25T16:35:52Z</cp:lastPrinted>
  <dcterms:created xsi:type="dcterms:W3CDTF">2025-04-01T04:00:47Z</dcterms:created>
  <dcterms:modified xsi:type="dcterms:W3CDTF">2025-04-29T20:42:56Z</dcterms:modified>
</cp:coreProperties>
</file>